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1471" r:id="rId2"/>
    <p:sldId id="1477" r:id="rId3"/>
    <p:sldId id="1470" r:id="rId4"/>
    <p:sldId id="1459" r:id="rId5"/>
    <p:sldId id="1469" r:id="rId6"/>
    <p:sldId id="1473" r:id="rId7"/>
    <p:sldId id="1467" r:id="rId8"/>
    <p:sldId id="1475" r:id="rId9"/>
  </p:sldIdLst>
  <p:sldSz cx="9144000" cy="5143500" type="screen16x9"/>
  <p:notesSz cx="6889750" cy="10021888"/>
  <p:embeddedFontLst>
    <p:embeddedFont>
      <p:font typeface="Bebas Neue" panose="020B0606020202050201" pitchFamily="34" charset="0"/>
      <p:regular r:id="rId12"/>
    </p:embeddedFon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HY견고딕" panose="02030600000101010101" pitchFamily="18" charset="-127"/>
      <p:regular r:id="rId17"/>
    </p:embeddedFont>
    <p:embeddedFont>
      <p:font typeface="Montserrat" panose="00000500000000000000" pitchFamily="2" charset="0"/>
      <p:regular r:id="rId18"/>
      <p:bold r:id="rId19"/>
    </p:embeddedFont>
    <p:embeddedFont>
      <p:font typeface="맑은 고딕" panose="020B0503020000020004" pitchFamily="50" charset="-127"/>
      <p:regular r:id="rId20"/>
      <p:bold r:id="rId21"/>
    </p:embeddedFont>
  </p:embeddedFontLst>
  <p:defaultTextStyle>
    <a:defPPr>
      <a:defRPr lang="x-none"/>
    </a:defPPr>
    <a:lvl1pPr marL="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872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831" autoAdjust="0"/>
    <p:restoredTop sz="96327"/>
  </p:normalViewPr>
  <p:slideViewPr>
    <p:cSldViewPr snapToGrid="0" snapToObjects="1">
      <p:cViewPr varScale="1">
        <p:scale>
          <a:sx n="114" d="100"/>
          <a:sy n="114" d="100"/>
        </p:scale>
        <p:origin x="552" y="82"/>
      </p:cViewPr>
      <p:guideLst>
        <p:guide orient="horz" pos="872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napToObjects="1">
      <p:cViewPr varScale="1">
        <p:scale>
          <a:sx n="124" d="100"/>
          <a:sy n="124" d="100"/>
        </p:scale>
        <p:origin x="3712" y="17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font" Target="fonts/font10.fntdata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viewProps" Target="viewProps.xml"/><Relationship Id="rId10" Type="http://schemas.openxmlformats.org/officeDocument/2006/relationships/notesMaster" Target="notesMasters/notesMaster1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id="{47CFF37F-A719-A047-BE7C-DC7BB78DEB0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5558" cy="502835"/>
          </a:xfrm>
          <a:prstGeom prst="rect">
            <a:avLst/>
          </a:prstGeom>
        </p:spPr>
        <p:txBody>
          <a:bodyPr vert="horz" lIns="96634" tIns="48317" rIns="96634" bIns="48317" rtlCol="0"/>
          <a:lstStyle>
            <a:lvl1pPr algn="l">
              <a:defRPr sz="1300"/>
            </a:lvl1pPr>
          </a:lstStyle>
          <a:p>
            <a:endParaRPr kumimoji="1" lang="x-none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B228703C-E755-5447-B47D-AF497F8D32F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902597" y="0"/>
            <a:ext cx="2985558" cy="502835"/>
          </a:xfrm>
          <a:prstGeom prst="rect">
            <a:avLst/>
          </a:prstGeom>
        </p:spPr>
        <p:txBody>
          <a:bodyPr vert="horz" lIns="96634" tIns="48317" rIns="96634" bIns="48317" rtlCol="0"/>
          <a:lstStyle>
            <a:lvl1pPr algn="r">
              <a:defRPr sz="1300"/>
            </a:lvl1pPr>
          </a:lstStyle>
          <a:p>
            <a:fld id="{43E2C911-3A4E-8D40-A7F2-CD0CB27C22F1}" type="datetimeFigureOut">
              <a:t>2022-04-07</a:t>
            </a:fld>
            <a:endParaRPr kumimoji="1" lang="x-none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7EC4A24A-8970-6C4D-A8A2-FE03E126900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519055"/>
            <a:ext cx="2985558" cy="502834"/>
          </a:xfrm>
          <a:prstGeom prst="rect">
            <a:avLst/>
          </a:prstGeom>
        </p:spPr>
        <p:txBody>
          <a:bodyPr vert="horz" lIns="96634" tIns="48317" rIns="96634" bIns="48317" rtlCol="0" anchor="b"/>
          <a:lstStyle>
            <a:lvl1pPr algn="l">
              <a:defRPr sz="1300"/>
            </a:lvl1pPr>
          </a:lstStyle>
          <a:p>
            <a:endParaRPr kumimoji="1" lang="x-none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757008A0-4486-C440-8369-21706E15416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902597" y="9519055"/>
            <a:ext cx="2985558" cy="502834"/>
          </a:xfrm>
          <a:prstGeom prst="rect">
            <a:avLst/>
          </a:prstGeom>
        </p:spPr>
        <p:txBody>
          <a:bodyPr vert="horz" lIns="96634" tIns="48317" rIns="96634" bIns="48317" rtlCol="0" anchor="b"/>
          <a:lstStyle>
            <a:lvl1pPr algn="r">
              <a:defRPr sz="1300"/>
            </a:lvl1pPr>
          </a:lstStyle>
          <a:p>
            <a:fld id="{2CBBE423-651D-DF40-AD80-D3ADEC07006A}" type="slidenum">
              <a:t>‹#›</a:t>
            </a:fld>
            <a:endParaRPr kumimoji="1" lang="x-none" altLang="en-US"/>
          </a:p>
        </p:txBody>
      </p:sp>
    </p:spTree>
    <p:extLst>
      <p:ext uri="{BB962C8B-B14F-4D97-AF65-F5344CB8AC3E}">
        <p14:creationId xmlns:p14="http://schemas.microsoft.com/office/powerpoint/2010/main" val="336164470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6088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902075" y="0"/>
            <a:ext cx="2986088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892B36-F9C8-4316-A5F0-58AE2F14DC7D}" type="datetimeFigureOut">
              <a:rPr lang="ko-KR" altLang="en-US" smtClean="0"/>
              <a:t>2022-04-07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04775" y="750888"/>
            <a:ext cx="6680200" cy="37592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8975" y="4760913"/>
            <a:ext cx="5511800" cy="45100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518650"/>
            <a:ext cx="2986088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902075" y="9518650"/>
            <a:ext cx="2986088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BA3057-7545-4BF4-A9CF-A0A6290635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516083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438150" y="1252538"/>
            <a:ext cx="6013450" cy="3382962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66338" latinLnBrk="1">
              <a:defRPr/>
            </a:pPr>
            <a:fld id="{8498C770-440F-4842-BB68-5BB8E05A86FA}" type="slidenum">
              <a:rPr lang="ko-KR" altLang="en-US" sz="130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pPr defTabSz="966338" latinLnBrk="1">
                <a:defRPr/>
              </a:pPr>
              <a:t>5</a:t>
            </a:fld>
            <a:endParaRPr lang="ko-KR" altLang="en-US" sz="1300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826004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438150" y="1252538"/>
            <a:ext cx="6013450" cy="3382962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66338" latinLnBrk="1">
              <a:defRPr/>
            </a:pPr>
            <a:fld id="{8498C770-440F-4842-BB68-5BB8E05A86FA}" type="slidenum">
              <a:rPr lang="ko-KR" altLang="en-US" sz="130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pPr defTabSz="966338" latinLnBrk="1">
                <a:defRPr/>
              </a:pPr>
              <a:t>6</a:t>
            </a:fld>
            <a:endParaRPr lang="ko-KR" altLang="en-US" sz="1300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266206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그림 개체 틀 7">
            <a:extLst>
              <a:ext uri="{FF2B5EF4-FFF2-40B4-BE49-F238E27FC236}">
                <a16:creationId xmlns:a16="http://schemas.microsoft.com/office/drawing/2014/main" id="{9D13B0E4-1CF5-2E4F-95E5-AD3673C41B7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kumimoji="1" lang="x-none" altLang="en-US"/>
          </a:p>
        </p:txBody>
      </p:sp>
    </p:spTree>
    <p:extLst>
      <p:ext uri="{BB962C8B-B14F-4D97-AF65-F5344CB8AC3E}">
        <p14:creationId xmlns:p14="http://schemas.microsoft.com/office/powerpoint/2010/main" val="41378464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림 개체 틀 7">
            <a:extLst>
              <a:ext uri="{FF2B5EF4-FFF2-40B4-BE49-F238E27FC236}">
                <a16:creationId xmlns:a16="http://schemas.microsoft.com/office/drawing/2014/main" id="{D3206FFA-5BE1-E74E-9966-0B69A29284B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3655244" cy="5143500"/>
          </a:xfrm>
        </p:spPr>
        <p:txBody>
          <a:bodyPr/>
          <a:lstStyle/>
          <a:p>
            <a:endParaRPr kumimoji="1" lang="x-none" altLang="en-US"/>
          </a:p>
        </p:txBody>
      </p:sp>
    </p:spTree>
    <p:extLst>
      <p:ext uri="{BB962C8B-B14F-4D97-AF65-F5344CB8AC3E}">
        <p14:creationId xmlns:p14="http://schemas.microsoft.com/office/powerpoint/2010/main" val="39683467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림 개체 틀 7">
            <a:extLst>
              <a:ext uri="{FF2B5EF4-FFF2-40B4-BE49-F238E27FC236}">
                <a16:creationId xmlns:a16="http://schemas.microsoft.com/office/drawing/2014/main" id="{902D2DFF-1C40-C247-BC87-AC1DB5ADC54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29239" y="668125"/>
            <a:ext cx="3240521" cy="3807251"/>
          </a:xfrm>
        </p:spPr>
        <p:txBody>
          <a:bodyPr/>
          <a:lstStyle/>
          <a:p>
            <a:endParaRPr kumimoji="1" lang="x-none" altLang="en-US"/>
          </a:p>
        </p:txBody>
      </p:sp>
    </p:spTree>
    <p:extLst>
      <p:ext uri="{BB962C8B-B14F-4D97-AF65-F5344CB8AC3E}">
        <p14:creationId xmlns:p14="http://schemas.microsoft.com/office/powerpoint/2010/main" val="12983412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림 개체 틀 7">
            <a:extLst>
              <a:ext uri="{FF2B5EF4-FFF2-40B4-BE49-F238E27FC236}">
                <a16:creationId xmlns:a16="http://schemas.microsoft.com/office/drawing/2014/main" id="{9E3AF482-FD91-D44B-A903-FBEAF2282A2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kumimoji="1" lang="x-none" altLang="en-US"/>
          </a:p>
        </p:txBody>
      </p:sp>
      <p:sp>
        <p:nvSpPr>
          <p:cNvPr id="8" name="그림 개체 틀 7">
            <a:extLst>
              <a:ext uri="{FF2B5EF4-FFF2-40B4-BE49-F238E27FC236}">
                <a16:creationId xmlns:a16="http://schemas.microsoft.com/office/drawing/2014/main" id="{5646AC21-9D08-D944-9C5C-42EB24F5BC7A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3430809" y="1430559"/>
            <a:ext cx="2282383" cy="2282383"/>
          </a:xfrm>
        </p:spPr>
        <p:txBody>
          <a:bodyPr/>
          <a:lstStyle/>
          <a:p>
            <a:endParaRPr kumimoji="1" lang="x-none" altLang="en-US"/>
          </a:p>
        </p:txBody>
      </p:sp>
    </p:spTree>
    <p:extLst>
      <p:ext uri="{BB962C8B-B14F-4D97-AF65-F5344CB8AC3E}">
        <p14:creationId xmlns:p14="http://schemas.microsoft.com/office/powerpoint/2010/main" val="26955504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림 개체 틀 7">
            <a:extLst>
              <a:ext uri="{FF2B5EF4-FFF2-40B4-BE49-F238E27FC236}">
                <a16:creationId xmlns:a16="http://schemas.microsoft.com/office/drawing/2014/main" id="{31BDF625-3DAA-F74E-9704-B142C50645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9144000" cy="3054284"/>
          </a:xfrm>
        </p:spPr>
        <p:txBody>
          <a:bodyPr/>
          <a:lstStyle/>
          <a:p>
            <a:endParaRPr kumimoji="1" lang="x-none" altLang="en-US"/>
          </a:p>
        </p:txBody>
      </p:sp>
    </p:spTree>
    <p:extLst>
      <p:ext uri="{BB962C8B-B14F-4D97-AF65-F5344CB8AC3E}">
        <p14:creationId xmlns:p14="http://schemas.microsoft.com/office/powerpoint/2010/main" val="17186898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림 개체 틀 7">
            <a:extLst>
              <a:ext uri="{FF2B5EF4-FFF2-40B4-BE49-F238E27FC236}">
                <a16:creationId xmlns:a16="http://schemas.microsoft.com/office/drawing/2014/main" id="{69485A10-76C0-E843-A082-AF838EAB930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969024"/>
            <a:ext cx="6285322" cy="3174476"/>
          </a:xfrm>
        </p:spPr>
        <p:txBody>
          <a:bodyPr/>
          <a:lstStyle/>
          <a:p>
            <a:endParaRPr kumimoji="1" lang="x-none" altLang="en-US"/>
          </a:p>
        </p:txBody>
      </p:sp>
    </p:spTree>
    <p:extLst>
      <p:ext uri="{BB962C8B-B14F-4D97-AF65-F5344CB8AC3E}">
        <p14:creationId xmlns:p14="http://schemas.microsoft.com/office/powerpoint/2010/main" val="24747026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림 개체 틀 7">
            <a:extLst>
              <a:ext uri="{FF2B5EF4-FFF2-40B4-BE49-F238E27FC236}">
                <a16:creationId xmlns:a16="http://schemas.microsoft.com/office/drawing/2014/main" id="{ADCC3BC4-C76F-7544-8B57-518E11163B3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5076334" cy="5143500"/>
          </a:xfrm>
        </p:spPr>
        <p:txBody>
          <a:bodyPr/>
          <a:lstStyle/>
          <a:p>
            <a:endParaRPr kumimoji="1" lang="x-none" altLang="en-US"/>
          </a:p>
        </p:txBody>
      </p:sp>
    </p:spTree>
    <p:extLst>
      <p:ext uri="{BB962C8B-B14F-4D97-AF65-F5344CB8AC3E}">
        <p14:creationId xmlns:p14="http://schemas.microsoft.com/office/powerpoint/2010/main" val="7101020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림 개체 틀 7">
            <a:extLst>
              <a:ext uri="{FF2B5EF4-FFF2-40B4-BE49-F238E27FC236}">
                <a16:creationId xmlns:a16="http://schemas.microsoft.com/office/drawing/2014/main" id="{16E54C2E-5A2E-9B4E-8069-6BA00C1FFC0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9144000" cy="2691114"/>
          </a:xfrm>
        </p:spPr>
        <p:txBody>
          <a:bodyPr/>
          <a:lstStyle/>
          <a:p>
            <a:endParaRPr kumimoji="1" lang="x-none" altLang="en-US"/>
          </a:p>
        </p:txBody>
      </p:sp>
      <p:sp>
        <p:nvSpPr>
          <p:cNvPr id="8" name="그림 개체 틀 7">
            <a:extLst>
              <a:ext uri="{FF2B5EF4-FFF2-40B4-BE49-F238E27FC236}">
                <a16:creationId xmlns:a16="http://schemas.microsoft.com/office/drawing/2014/main" id="{8B119E02-7513-C148-ACA6-3D90428C07F3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3734883" y="1853998"/>
            <a:ext cx="1674234" cy="1674234"/>
          </a:xfrm>
          <a:prstGeom prst="ellipse">
            <a:avLst/>
          </a:prstGeom>
        </p:spPr>
        <p:txBody>
          <a:bodyPr/>
          <a:lstStyle/>
          <a:p>
            <a:endParaRPr kumimoji="1" lang="x-none" altLang="en-US"/>
          </a:p>
        </p:txBody>
      </p:sp>
    </p:spTree>
    <p:extLst>
      <p:ext uri="{BB962C8B-B14F-4D97-AF65-F5344CB8AC3E}">
        <p14:creationId xmlns:p14="http://schemas.microsoft.com/office/powerpoint/2010/main" val="35412862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림 개체 틀 7">
            <a:extLst>
              <a:ext uri="{FF2B5EF4-FFF2-40B4-BE49-F238E27FC236}">
                <a16:creationId xmlns:a16="http://schemas.microsoft.com/office/drawing/2014/main" id="{71B4F945-6610-164E-B819-D321E53A991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859421" y="885463"/>
            <a:ext cx="3443468" cy="2092125"/>
          </a:xfrm>
        </p:spPr>
        <p:txBody>
          <a:bodyPr/>
          <a:lstStyle/>
          <a:p>
            <a:endParaRPr kumimoji="1" lang="x-none" altLang="en-US"/>
          </a:p>
        </p:txBody>
      </p:sp>
      <p:sp>
        <p:nvSpPr>
          <p:cNvPr id="7" name="그림 개체 틀 7">
            <a:extLst>
              <a:ext uri="{FF2B5EF4-FFF2-40B4-BE49-F238E27FC236}">
                <a16:creationId xmlns:a16="http://schemas.microsoft.com/office/drawing/2014/main" id="{1EB2C068-26FE-684F-B204-E41E3A0B099F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4841112" y="885463"/>
            <a:ext cx="3443468" cy="2092125"/>
          </a:xfrm>
        </p:spPr>
        <p:txBody>
          <a:bodyPr/>
          <a:lstStyle/>
          <a:p>
            <a:endParaRPr kumimoji="1" lang="x-none" altLang="en-US"/>
          </a:p>
        </p:txBody>
      </p:sp>
    </p:spTree>
    <p:extLst>
      <p:ext uri="{BB962C8B-B14F-4D97-AF65-F5344CB8AC3E}">
        <p14:creationId xmlns:p14="http://schemas.microsoft.com/office/powerpoint/2010/main" val="22461332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림 개체 틀 7">
            <a:extLst>
              <a:ext uri="{FF2B5EF4-FFF2-40B4-BE49-F238E27FC236}">
                <a16:creationId xmlns:a16="http://schemas.microsoft.com/office/drawing/2014/main" id="{A22EAF31-F103-A64B-802E-3A13DB554BF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2571750"/>
            <a:ext cx="9144000" cy="2571750"/>
          </a:xfrm>
        </p:spPr>
        <p:txBody>
          <a:bodyPr/>
          <a:lstStyle/>
          <a:p>
            <a:endParaRPr kumimoji="1" lang="x-none" altLang="en-US"/>
          </a:p>
        </p:txBody>
      </p:sp>
      <p:sp>
        <p:nvSpPr>
          <p:cNvPr id="7" name="그림 개체 틀 7">
            <a:extLst>
              <a:ext uri="{FF2B5EF4-FFF2-40B4-BE49-F238E27FC236}">
                <a16:creationId xmlns:a16="http://schemas.microsoft.com/office/drawing/2014/main" id="{D9E3AF47-36C5-2043-8AC5-99FFB6BC760A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831313" y="720548"/>
            <a:ext cx="1203662" cy="1203662"/>
          </a:xfrm>
          <a:prstGeom prst="ellipse">
            <a:avLst/>
          </a:prstGeom>
        </p:spPr>
        <p:txBody>
          <a:bodyPr/>
          <a:lstStyle/>
          <a:p>
            <a:endParaRPr kumimoji="1" lang="x-none" altLang="en-US"/>
          </a:p>
        </p:txBody>
      </p:sp>
    </p:spTree>
    <p:extLst>
      <p:ext uri="{BB962C8B-B14F-4D97-AF65-F5344CB8AC3E}">
        <p14:creationId xmlns:p14="http://schemas.microsoft.com/office/powerpoint/2010/main" val="3588672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그림 개체 틀 7">
            <a:extLst>
              <a:ext uri="{FF2B5EF4-FFF2-40B4-BE49-F238E27FC236}">
                <a16:creationId xmlns:a16="http://schemas.microsoft.com/office/drawing/2014/main" id="{851CE4F5-4B5C-824A-A2D3-06E337E5BB1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442779" y="870154"/>
            <a:ext cx="2023889" cy="1701596"/>
          </a:xfrm>
        </p:spPr>
        <p:txBody>
          <a:bodyPr/>
          <a:lstStyle/>
          <a:p>
            <a:endParaRPr kumimoji="1" lang="x-none" altLang="en-US"/>
          </a:p>
        </p:txBody>
      </p:sp>
      <p:sp>
        <p:nvSpPr>
          <p:cNvPr id="8" name="그림 개체 틀 7">
            <a:extLst>
              <a:ext uri="{FF2B5EF4-FFF2-40B4-BE49-F238E27FC236}">
                <a16:creationId xmlns:a16="http://schemas.microsoft.com/office/drawing/2014/main" id="{1F875166-8C6E-FF44-BAB3-C223BDBA1439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2548111" y="870154"/>
            <a:ext cx="2023889" cy="1701596"/>
          </a:xfrm>
        </p:spPr>
        <p:txBody>
          <a:bodyPr/>
          <a:lstStyle/>
          <a:p>
            <a:endParaRPr kumimoji="1" lang="x-none" altLang="en-US"/>
          </a:p>
        </p:txBody>
      </p:sp>
      <p:sp>
        <p:nvSpPr>
          <p:cNvPr id="9" name="그림 개체 틀 7">
            <a:extLst>
              <a:ext uri="{FF2B5EF4-FFF2-40B4-BE49-F238E27FC236}">
                <a16:creationId xmlns:a16="http://schemas.microsoft.com/office/drawing/2014/main" id="{A22214C9-73E6-B34D-A805-8522BD396119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4653443" y="870154"/>
            <a:ext cx="2023889" cy="1701596"/>
          </a:xfrm>
        </p:spPr>
        <p:txBody>
          <a:bodyPr/>
          <a:lstStyle/>
          <a:p>
            <a:endParaRPr kumimoji="1" lang="x-none" altLang="en-US"/>
          </a:p>
        </p:txBody>
      </p:sp>
      <p:sp>
        <p:nvSpPr>
          <p:cNvPr id="10" name="그림 개체 틀 7">
            <a:extLst>
              <a:ext uri="{FF2B5EF4-FFF2-40B4-BE49-F238E27FC236}">
                <a16:creationId xmlns:a16="http://schemas.microsoft.com/office/drawing/2014/main" id="{13B9A691-DFAB-084E-A544-8272F9FE347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758775" y="870154"/>
            <a:ext cx="2023889" cy="1701596"/>
          </a:xfrm>
        </p:spPr>
        <p:txBody>
          <a:bodyPr/>
          <a:lstStyle/>
          <a:p>
            <a:endParaRPr kumimoji="1" lang="x-none" altLang="en-US"/>
          </a:p>
        </p:txBody>
      </p:sp>
    </p:spTree>
    <p:extLst>
      <p:ext uri="{BB962C8B-B14F-4D97-AF65-F5344CB8AC3E}">
        <p14:creationId xmlns:p14="http://schemas.microsoft.com/office/powerpoint/2010/main" val="28686052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림 개체 틀 7">
            <a:extLst>
              <a:ext uri="{FF2B5EF4-FFF2-40B4-BE49-F238E27FC236}">
                <a16:creationId xmlns:a16="http://schemas.microsoft.com/office/drawing/2014/main" id="{0CBEEBBB-30DB-5848-B4B4-A3F814F662D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1"/>
            <a:ext cx="4572000" cy="5143500"/>
          </a:xfrm>
        </p:spPr>
        <p:txBody>
          <a:bodyPr/>
          <a:lstStyle/>
          <a:p>
            <a:endParaRPr kumimoji="1" lang="x-none" altLang="en-US"/>
          </a:p>
        </p:txBody>
      </p:sp>
      <p:sp>
        <p:nvSpPr>
          <p:cNvPr id="7" name="그림 개체 틀 7">
            <a:extLst>
              <a:ext uri="{FF2B5EF4-FFF2-40B4-BE49-F238E27FC236}">
                <a16:creationId xmlns:a16="http://schemas.microsoft.com/office/drawing/2014/main" id="{01B9F4A1-CFA2-284F-8300-66ABB7AA88ED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3970169" y="1074510"/>
            <a:ext cx="1203662" cy="1203662"/>
          </a:xfrm>
          <a:prstGeom prst="ellipse">
            <a:avLst/>
          </a:prstGeom>
        </p:spPr>
        <p:txBody>
          <a:bodyPr/>
          <a:lstStyle/>
          <a:p>
            <a:endParaRPr kumimoji="1" lang="x-none" altLang="en-US"/>
          </a:p>
        </p:txBody>
      </p:sp>
      <p:sp>
        <p:nvSpPr>
          <p:cNvPr id="8" name="그림 개체 틀 7">
            <a:extLst>
              <a:ext uri="{FF2B5EF4-FFF2-40B4-BE49-F238E27FC236}">
                <a16:creationId xmlns:a16="http://schemas.microsoft.com/office/drawing/2014/main" id="{49479EBC-2B15-924F-A0F0-C3BD3DF470A4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3970169" y="2865329"/>
            <a:ext cx="1203662" cy="1203662"/>
          </a:xfrm>
          <a:prstGeom prst="ellipse">
            <a:avLst/>
          </a:prstGeom>
        </p:spPr>
        <p:txBody>
          <a:bodyPr/>
          <a:lstStyle/>
          <a:p>
            <a:endParaRPr kumimoji="1" lang="x-none" altLang="en-US"/>
          </a:p>
        </p:txBody>
      </p:sp>
    </p:spTree>
    <p:extLst>
      <p:ext uri="{BB962C8B-B14F-4D97-AF65-F5344CB8AC3E}">
        <p14:creationId xmlns:p14="http://schemas.microsoft.com/office/powerpoint/2010/main" val="210111040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림 개체 틀 7">
            <a:extLst>
              <a:ext uri="{FF2B5EF4-FFF2-40B4-BE49-F238E27FC236}">
                <a16:creationId xmlns:a16="http://schemas.microsoft.com/office/drawing/2014/main" id="{278FB616-B9D1-1945-AA29-D36173B2DA3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kumimoji="1" lang="x-none" altLang="en-US"/>
          </a:p>
        </p:txBody>
      </p:sp>
      <p:sp>
        <p:nvSpPr>
          <p:cNvPr id="7" name="그림 개체 틀 7">
            <a:extLst>
              <a:ext uri="{FF2B5EF4-FFF2-40B4-BE49-F238E27FC236}">
                <a16:creationId xmlns:a16="http://schemas.microsoft.com/office/drawing/2014/main" id="{E58B1255-5481-AE4D-973A-312E19465B02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3393133" y="1525688"/>
            <a:ext cx="2357735" cy="2092125"/>
          </a:xfrm>
        </p:spPr>
        <p:txBody>
          <a:bodyPr/>
          <a:lstStyle/>
          <a:p>
            <a:endParaRPr kumimoji="1" lang="x-none" altLang="en-US"/>
          </a:p>
        </p:txBody>
      </p:sp>
    </p:spTree>
    <p:extLst>
      <p:ext uri="{BB962C8B-B14F-4D97-AF65-F5344CB8AC3E}">
        <p14:creationId xmlns:p14="http://schemas.microsoft.com/office/powerpoint/2010/main" val="156564508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림 개체 틀 7">
            <a:extLst>
              <a:ext uri="{FF2B5EF4-FFF2-40B4-BE49-F238E27FC236}">
                <a16:creationId xmlns:a16="http://schemas.microsoft.com/office/drawing/2014/main" id="{015D5EA0-4014-E447-AC58-9E3239F82BD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kumimoji="1" lang="x-none" altLang="en-US"/>
          </a:p>
        </p:txBody>
      </p:sp>
      <p:sp>
        <p:nvSpPr>
          <p:cNvPr id="7" name="그림 개체 틀 7">
            <a:extLst>
              <a:ext uri="{FF2B5EF4-FFF2-40B4-BE49-F238E27FC236}">
                <a16:creationId xmlns:a16="http://schemas.microsoft.com/office/drawing/2014/main" id="{548709A8-E239-B540-9018-9EA293930E4D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070262" y="1157556"/>
            <a:ext cx="2159635" cy="2828388"/>
          </a:xfrm>
        </p:spPr>
        <p:txBody>
          <a:bodyPr/>
          <a:lstStyle/>
          <a:p>
            <a:endParaRPr kumimoji="1" lang="x-none" altLang="en-US"/>
          </a:p>
        </p:txBody>
      </p:sp>
    </p:spTree>
    <p:extLst>
      <p:ext uri="{BB962C8B-B14F-4D97-AF65-F5344CB8AC3E}">
        <p14:creationId xmlns:p14="http://schemas.microsoft.com/office/powerpoint/2010/main" val="390648900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림 개체 틀 7">
            <a:extLst>
              <a:ext uri="{FF2B5EF4-FFF2-40B4-BE49-F238E27FC236}">
                <a16:creationId xmlns:a16="http://schemas.microsoft.com/office/drawing/2014/main" id="{22CC4AC5-4604-0F47-A560-AAA58E94352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kumimoji="1" lang="x-none" altLang="en-US"/>
          </a:p>
        </p:txBody>
      </p:sp>
      <p:sp>
        <p:nvSpPr>
          <p:cNvPr id="7" name="그림 개체 틀 7">
            <a:extLst>
              <a:ext uri="{FF2B5EF4-FFF2-40B4-BE49-F238E27FC236}">
                <a16:creationId xmlns:a16="http://schemas.microsoft.com/office/drawing/2014/main" id="{3093366A-B978-8B46-9A57-382CE63E759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411324" y="1969919"/>
            <a:ext cx="1203662" cy="1203662"/>
          </a:xfrm>
          <a:prstGeom prst="ellipse">
            <a:avLst/>
          </a:prstGeom>
        </p:spPr>
        <p:txBody>
          <a:bodyPr/>
          <a:lstStyle/>
          <a:p>
            <a:endParaRPr kumimoji="1" lang="x-none" altLang="en-US"/>
          </a:p>
        </p:txBody>
      </p:sp>
      <p:sp>
        <p:nvSpPr>
          <p:cNvPr id="8" name="그림 개체 틀 7">
            <a:extLst>
              <a:ext uri="{FF2B5EF4-FFF2-40B4-BE49-F238E27FC236}">
                <a16:creationId xmlns:a16="http://schemas.microsoft.com/office/drawing/2014/main" id="{27F94749-82D3-ED49-B35A-5F2DB47CE2C1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529017" y="1969918"/>
            <a:ext cx="1203662" cy="1203662"/>
          </a:xfrm>
          <a:prstGeom prst="ellipse">
            <a:avLst/>
          </a:prstGeom>
        </p:spPr>
        <p:txBody>
          <a:bodyPr/>
          <a:lstStyle/>
          <a:p>
            <a:endParaRPr kumimoji="1" lang="x-none" altLang="en-US"/>
          </a:p>
        </p:txBody>
      </p:sp>
    </p:spTree>
    <p:extLst>
      <p:ext uri="{BB962C8B-B14F-4D97-AF65-F5344CB8AC3E}">
        <p14:creationId xmlns:p14="http://schemas.microsoft.com/office/powerpoint/2010/main" val="296306016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림 개체 틀 7">
            <a:extLst>
              <a:ext uri="{FF2B5EF4-FFF2-40B4-BE49-F238E27FC236}">
                <a16:creationId xmlns:a16="http://schemas.microsoft.com/office/drawing/2014/main" id="{E7B4317D-1DCB-C14D-9510-25A2598CD6A9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kumimoji="1" lang="x-none" altLang="en-US"/>
          </a:p>
        </p:txBody>
      </p:sp>
      <p:sp>
        <p:nvSpPr>
          <p:cNvPr id="8" name="그림 개체 틀 7">
            <a:extLst>
              <a:ext uri="{FF2B5EF4-FFF2-40B4-BE49-F238E27FC236}">
                <a16:creationId xmlns:a16="http://schemas.microsoft.com/office/drawing/2014/main" id="{6BBC1C81-A1BA-8F41-BFFA-6EE01D2A503F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4505960" y="1496962"/>
            <a:ext cx="3082085" cy="1998407"/>
          </a:xfrm>
        </p:spPr>
        <p:txBody>
          <a:bodyPr/>
          <a:lstStyle/>
          <a:p>
            <a:endParaRPr kumimoji="1" lang="x-none" altLang="en-US"/>
          </a:p>
        </p:txBody>
      </p:sp>
    </p:spTree>
    <p:extLst>
      <p:ext uri="{BB962C8B-B14F-4D97-AF65-F5344CB8AC3E}">
        <p14:creationId xmlns:p14="http://schemas.microsoft.com/office/powerpoint/2010/main" val="396209879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그림 개체 틀 6">
            <a:extLst>
              <a:ext uri="{FF2B5EF4-FFF2-40B4-BE49-F238E27FC236}">
                <a16:creationId xmlns:a16="http://schemas.microsoft.com/office/drawing/2014/main" id="{D66BFB46-5739-D846-A7F2-DA0D9B99F3C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78388" y="626807"/>
            <a:ext cx="1865709" cy="1865710"/>
          </a:xfrm>
        </p:spPr>
        <p:txBody>
          <a:bodyPr/>
          <a:lstStyle/>
          <a:p>
            <a:endParaRPr kumimoji="1" lang="x-none" altLang="en-US"/>
          </a:p>
        </p:txBody>
      </p:sp>
      <p:sp>
        <p:nvSpPr>
          <p:cNvPr id="9" name="그림 개체 틀 6">
            <a:extLst>
              <a:ext uri="{FF2B5EF4-FFF2-40B4-BE49-F238E27FC236}">
                <a16:creationId xmlns:a16="http://schemas.microsoft.com/office/drawing/2014/main" id="{36B705C0-AB74-E843-A858-99DB323A7FB0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4627307" y="626807"/>
            <a:ext cx="1865709" cy="1865710"/>
          </a:xfrm>
        </p:spPr>
        <p:txBody>
          <a:bodyPr/>
          <a:lstStyle/>
          <a:p>
            <a:endParaRPr kumimoji="1" lang="x-none" altLang="en-US"/>
          </a:p>
        </p:txBody>
      </p:sp>
      <p:sp>
        <p:nvSpPr>
          <p:cNvPr id="11" name="그림 개체 틀 6">
            <a:extLst>
              <a:ext uri="{FF2B5EF4-FFF2-40B4-BE49-F238E27FC236}">
                <a16:creationId xmlns:a16="http://schemas.microsoft.com/office/drawing/2014/main" id="{CBEFF4DF-F160-694A-8776-FA4CD6ED26E7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2650986" y="2621526"/>
            <a:ext cx="1865709" cy="1865710"/>
          </a:xfrm>
        </p:spPr>
        <p:txBody>
          <a:bodyPr/>
          <a:lstStyle/>
          <a:p>
            <a:endParaRPr kumimoji="1" lang="x-none" altLang="en-US"/>
          </a:p>
        </p:txBody>
      </p:sp>
      <p:sp>
        <p:nvSpPr>
          <p:cNvPr id="12" name="그림 개체 틀 6">
            <a:extLst>
              <a:ext uri="{FF2B5EF4-FFF2-40B4-BE49-F238E27FC236}">
                <a16:creationId xmlns:a16="http://schemas.microsoft.com/office/drawing/2014/main" id="{105AD8D9-FF16-554F-BB2D-6C36EB73718E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599905" y="2636255"/>
            <a:ext cx="1865709" cy="1865710"/>
          </a:xfrm>
        </p:spPr>
        <p:txBody>
          <a:bodyPr/>
          <a:lstStyle/>
          <a:p>
            <a:endParaRPr kumimoji="1" lang="x-none" altLang="en-US"/>
          </a:p>
        </p:txBody>
      </p:sp>
    </p:spTree>
    <p:extLst>
      <p:ext uri="{BB962C8B-B14F-4D97-AF65-F5344CB8AC3E}">
        <p14:creationId xmlns:p14="http://schemas.microsoft.com/office/powerpoint/2010/main" val="354346321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0_사용자 지정 레이아웃"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5">
            <a:extLst>
              <a:ext uri="{FF2B5EF4-FFF2-40B4-BE49-F238E27FC236}">
                <a16:creationId xmlns:a16="http://schemas.microsoft.com/office/drawing/2014/main" id="{332E12BB-4092-4DE6-B497-14F6293E7F8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78606" y="484586"/>
            <a:ext cx="8586788" cy="672702"/>
          </a:xfrm>
        </p:spPr>
        <p:txBody>
          <a:bodyPr>
            <a:noAutofit/>
          </a:bodyPr>
          <a:lstStyle>
            <a:lvl1pPr marL="0" algn="ctr" defTabSz="685800" rtl="0" eaLnBrk="1" latinLnBrk="1" hangingPunct="1">
              <a:defRPr lang="ko-KR" altLang="en-US" sz="41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r>
              <a:rPr lang="en-US" altLang="ko-KR"/>
              <a:t>Insert title here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695573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2_사용자 지정 레이아웃"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">
            <a:extLst>
              <a:ext uri="{FF2B5EF4-FFF2-40B4-BE49-F238E27FC236}">
                <a16:creationId xmlns:a16="http://schemas.microsoft.com/office/drawing/2014/main" id="{6991541B-FAB4-4E1A-AC40-C57058C65E6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21569" y="1195388"/>
            <a:ext cx="4429125" cy="1497806"/>
          </a:xfrm>
        </p:spPr>
        <p:txBody>
          <a:bodyPr anchor="t">
            <a:normAutofit/>
          </a:bodyPr>
          <a:lstStyle>
            <a:lvl1pPr marL="0" algn="l" defTabSz="685800" rtl="0" eaLnBrk="1" latinLnBrk="1" hangingPunct="1">
              <a:defRPr lang="ko-KR" altLang="en-US" sz="4100" kern="1200" dirty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r>
              <a:rPr lang="en-US" altLang="ko-KR" dirty="0"/>
              <a:t>Insert title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7927648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3_사용자 지정 레이아웃"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">
            <a:extLst>
              <a:ext uri="{FF2B5EF4-FFF2-40B4-BE49-F238E27FC236}">
                <a16:creationId xmlns:a16="http://schemas.microsoft.com/office/drawing/2014/main" id="{ACF785B9-9F4E-4CFB-B292-ACC8D07A84D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43425" y="1202531"/>
            <a:ext cx="4600576" cy="1412081"/>
          </a:xfrm>
        </p:spPr>
        <p:txBody>
          <a:bodyPr anchor="t">
            <a:noAutofit/>
          </a:bodyPr>
          <a:lstStyle>
            <a:lvl1pPr marL="0" algn="l" defTabSz="6858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lang="ko-KR" altLang="en-US" sz="4100" kern="1200" dirty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r>
              <a:rPr lang="en-US" altLang="ko-KR" dirty="0"/>
              <a:t>Insert title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4923835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4_사용자 지정 레이아웃"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">
            <a:extLst>
              <a:ext uri="{FF2B5EF4-FFF2-40B4-BE49-F238E27FC236}">
                <a16:creationId xmlns:a16="http://schemas.microsoft.com/office/drawing/2014/main" id="{ACF785B9-9F4E-4CFB-B292-ACC8D07A84D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75908" y="1521666"/>
            <a:ext cx="3868094" cy="1412081"/>
          </a:xfrm>
        </p:spPr>
        <p:txBody>
          <a:bodyPr anchor="t">
            <a:noAutofit/>
          </a:bodyPr>
          <a:lstStyle>
            <a:lvl1pPr marL="0" algn="l" defTabSz="6858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lang="ko-KR" altLang="en-US" sz="4100" kern="1200" dirty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r>
              <a:rPr lang="en-US" altLang="ko-KR" dirty="0"/>
              <a:t>Insert title here</a:t>
            </a:r>
            <a:endParaRPr lang="ko-KR" altLang="en-US" dirty="0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F3259458-4859-4BD8-B55D-E04A7494A0F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74810" y="642938"/>
            <a:ext cx="1936529" cy="3857625"/>
          </a:xfrm>
          <a:prstGeom prst="rect">
            <a:avLst/>
          </a:prstGeom>
        </p:spPr>
      </p:pic>
      <p:sp>
        <p:nvSpPr>
          <p:cNvPr id="4" name="그림 개체 틀 5">
            <a:extLst>
              <a:ext uri="{FF2B5EF4-FFF2-40B4-BE49-F238E27FC236}">
                <a16:creationId xmlns:a16="http://schemas.microsoft.com/office/drawing/2014/main" id="{DC80DB67-6A75-47E1-A8EE-9D715022474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889398" y="728663"/>
            <a:ext cx="1707356" cy="3693319"/>
          </a:xfrm>
          <a:prstGeom prst="roundRect">
            <a:avLst>
              <a:gd name="adj" fmla="val 10519"/>
            </a:avLst>
          </a:prstGeom>
        </p:spPr>
        <p:txBody>
          <a:bodyPr/>
          <a:lstStyle/>
          <a:p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F9A53C8B-B1C8-4B9A-BF50-06947B792AF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025235" y="628650"/>
            <a:ext cx="1593342" cy="3886200"/>
          </a:xfrm>
          <a:prstGeom prst="rect">
            <a:avLst/>
          </a:prstGeom>
        </p:spPr>
      </p:pic>
      <p:sp>
        <p:nvSpPr>
          <p:cNvPr id="7" name="그림 개체 틀 5">
            <a:extLst>
              <a:ext uri="{FF2B5EF4-FFF2-40B4-BE49-F238E27FC236}">
                <a16:creationId xmlns:a16="http://schemas.microsoft.com/office/drawing/2014/main" id="{FB5737BD-8BB0-4439-AB02-F1C78AB7B10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3182541" y="728663"/>
            <a:ext cx="1389459" cy="3686175"/>
          </a:xfrm>
          <a:custGeom>
            <a:avLst/>
            <a:gdLst>
              <a:gd name="connsiteX0" fmla="*/ 0 w 1852612"/>
              <a:gd name="connsiteY0" fmla="*/ 194876 h 4924425"/>
              <a:gd name="connsiteX1" fmla="*/ 194876 w 1852612"/>
              <a:gd name="connsiteY1" fmla="*/ 0 h 4924425"/>
              <a:gd name="connsiteX2" fmla="*/ 1657736 w 1852612"/>
              <a:gd name="connsiteY2" fmla="*/ 0 h 4924425"/>
              <a:gd name="connsiteX3" fmla="*/ 1852612 w 1852612"/>
              <a:gd name="connsiteY3" fmla="*/ 194876 h 4924425"/>
              <a:gd name="connsiteX4" fmla="*/ 1852612 w 1852612"/>
              <a:gd name="connsiteY4" fmla="*/ 4729549 h 4924425"/>
              <a:gd name="connsiteX5" fmla="*/ 1657736 w 1852612"/>
              <a:gd name="connsiteY5" fmla="*/ 4924425 h 4924425"/>
              <a:gd name="connsiteX6" fmla="*/ 194876 w 1852612"/>
              <a:gd name="connsiteY6" fmla="*/ 4924425 h 4924425"/>
              <a:gd name="connsiteX7" fmla="*/ 0 w 1852612"/>
              <a:gd name="connsiteY7" fmla="*/ 4729549 h 4924425"/>
              <a:gd name="connsiteX8" fmla="*/ 0 w 1852612"/>
              <a:gd name="connsiteY8" fmla="*/ 194876 h 4924425"/>
              <a:gd name="connsiteX0" fmla="*/ 0 w 1852612"/>
              <a:gd name="connsiteY0" fmla="*/ 194876 h 4924425"/>
              <a:gd name="connsiteX1" fmla="*/ 194876 w 1852612"/>
              <a:gd name="connsiteY1" fmla="*/ 0 h 4924425"/>
              <a:gd name="connsiteX2" fmla="*/ 1641067 w 1852612"/>
              <a:gd name="connsiteY2" fmla="*/ 69057 h 4924425"/>
              <a:gd name="connsiteX3" fmla="*/ 1852612 w 1852612"/>
              <a:gd name="connsiteY3" fmla="*/ 194876 h 4924425"/>
              <a:gd name="connsiteX4" fmla="*/ 1852612 w 1852612"/>
              <a:gd name="connsiteY4" fmla="*/ 4729549 h 4924425"/>
              <a:gd name="connsiteX5" fmla="*/ 1657736 w 1852612"/>
              <a:gd name="connsiteY5" fmla="*/ 4924425 h 4924425"/>
              <a:gd name="connsiteX6" fmla="*/ 194876 w 1852612"/>
              <a:gd name="connsiteY6" fmla="*/ 4924425 h 4924425"/>
              <a:gd name="connsiteX7" fmla="*/ 0 w 1852612"/>
              <a:gd name="connsiteY7" fmla="*/ 4729549 h 4924425"/>
              <a:gd name="connsiteX8" fmla="*/ 0 w 1852612"/>
              <a:gd name="connsiteY8" fmla="*/ 194876 h 4924425"/>
              <a:gd name="connsiteX0" fmla="*/ 0 w 1852612"/>
              <a:gd name="connsiteY0" fmla="*/ 194876 h 4924425"/>
              <a:gd name="connsiteX1" fmla="*/ 194876 w 1852612"/>
              <a:gd name="connsiteY1" fmla="*/ 0 h 4924425"/>
              <a:gd name="connsiteX2" fmla="*/ 1641067 w 1852612"/>
              <a:gd name="connsiteY2" fmla="*/ 69057 h 4924425"/>
              <a:gd name="connsiteX3" fmla="*/ 1850231 w 1852612"/>
              <a:gd name="connsiteY3" fmla="*/ 313939 h 4924425"/>
              <a:gd name="connsiteX4" fmla="*/ 1852612 w 1852612"/>
              <a:gd name="connsiteY4" fmla="*/ 4729549 h 4924425"/>
              <a:gd name="connsiteX5" fmla="*/ 1657736 w 1852612"/>
              <a:gd name="connsiteY5" fmla="*/ 4924425 h 4924425"/>
              <a:gd name="connsiteX6" fmla="*/ 194876 w 1852612"/>
              <a:gd name="connsiteY6" fmla="*/ 4924425 h 4924425"/>
              <a:gd name="connsiteX7" fmla="*/ 0 w 1852612"/>
              <a:gd name="connsiteY7" fmla="*/ 4729549 h 4924425"/>
              <a:gd name="connsiteX8" fmla="*/ 0 w 1852612"/>
              <a:gd name="connsiteY8" fmla="*/ 194876 h 4924425"/>
              <a:gd name="connsiteX0" fmla="*/ 0 w 1852612"/>
              <a:gd name="connsiteY0" fmla="*/ 194876 h 4924425"/>
              <a:gd name="connsiteX1" fmla="*/ 194876 w 1852612"/>
              <a:gd name="connsiteY1" fmla="*/ 0 h 4924425"/>
              <a:gd name="connsiteX2" fmla="*/ 1641067 w 1852612"/>
              <a:gd name="connsiteY2" fmla="*/ 69057 h 4924425"/>
              <a:gd name="connsiteX3" fmla="*/ 1850231 w 1852612"/>
              <a:gd name="connsiteY3" fmla="*/ 313939 h 4924425"/>
              <a:gd name="connsiteX4" fmla="*/ 1852612 w 1852612"/>
              <a:gd name="connsiteY4" fmla="*/ 4729549 h 4924425"/>
              <a:gd name="connsiteX5" fmla="*/ 1657736 w 1852612"/>
              <a:gd name="connsiteY5" fmla="*/ 4924425 h 4924425"/>
              <a:gd name="connsiteX6" fmla="*/ 194876 w 1852612"/>
              <a:gd name="connsiteY6" fmla="*/ 4924425 h 4924425"/>
              <a:gd name="connsiteX7" fmla="*/ 0 w 1852612"/>
              <a:gd name="connsiteY7" fmla="*/ 4729549 h 4924425"/>
              <a:gd name="connsiteX8" fmla="*/ 0 w 1852612"/>
              <a:gd name="connsiteY8" fmla="*/ 194876 h 4924425"/>
              <a:gd name="connsiteX0" fmla="*/ 0 w 1852612"/>
              <a:gd name="connsiteY0" fmla="*/ 194876 h 4924425"/>
              <a:gd name="connsiteX1" fmla="*/ 194876 w 1852612"/>
              <a:gd name="connsiteY1" fmla="*/ 0 h 4924425"/>
              <a:gd name="connsiteX2" fmla="*/ 1641067 w 1852612"/>
              <a:gd name="connsiteY2" fmla="*/ 69057 h 4924425"/>
              <a:gd name="connsiteX3" fmla="*/ 1850231 w 1852612"/>
              <a:gd name="connsiteY3" fmla="*/ 313939 h 4924425"/>
              <a:gd name="connsiteX4" fmla="*/ 1852612 w 1852612"/>
              <a:gd name="connsiteY4" fmla="*/ 4729549 h 4924425"/>
              <a:gd name="connsiteX5" fmla="*/ 1657736 w 1852612"/>
              <a:gd name="connsiteY5" fmla="*/ 4924425 h 4924425"/>
              <a:gd name="connsiteX6" fmla="*/ 194876 w 1852612"/>
              <a:gd name="connsiteY6" fmla="*/ 4924425 h 4924425"/>
              <a:gd name="connsiteX7" fmla="*/ 0 w 1852612"/>
              <a:gd name="connsiteY7" fmla="*/ 4729549 h 4924425"/>
              <a:gd name="connsiteX8" fmla="*/ 0 w 1852612"/>
              <a:gd name="connsiteY8" fmla="*/ 194876 h 4924425"/>
              <a:gd name="connsiteX0" fmla="*/ 0 w 1852612"/>
              <a:gd name="connsiteY0" fmla="*/ 194876 h 4924425"/>
              <a:gd name="connsiteX1" fmla="*/ 194876 w 1852612"/>
              <a:gd name="connsiteY1" fmla="*/ 0 h 4924425"/>
              <a:gd name="connsiteX2" fmla="*/ 1641067 w 1852612"/>
              <a:gd name="connsiteY2" fmla="*/ 69057 h 4924425"/>
              <a:gd name="connsiteX3" fmla="*/ 1850231 w 1852612"/>
              <a:gd name="connsiteY3" fmla="*/ 313939 h 4924425"/>
              <a:gd name="connsiteX4" fmla="*/ 1852612 w 1852612"/>
              <a:gd name="connsiteY4" fmla="*/ 4729549 h 4924425"/>
              <a:gd name="connsiteX5" fmla="*/ 1657736 w 1852612"/>
              <a:gd name="connsiteY5" fmla="*/ 4924425 h 4924425"/>
              <a:gd name="connsiteX6" fmla="*/ 194876 w 1852612"/>
              <a:gd name="connsiteY6" fmla="*/ 4924425 h 4924425"/>
              <a:gd name="connsiteX7" fmla="*/ 0 w 1852612"/>
              <a:gd name="connsiteY7" fmla="*/ 4729549 h 4924425"/>
              <a:gd name="connsiteX8" fmla="*/ 0 w 1852612"/>
              <a:gd name="connsiteY8" fmla="*/ 194876 h 4924425"/>
              <a:gd name="connsiteX0" fmla="*/ 0 w 1852612"/>
              <a:gd name="connsiteY0" fmla="*/ 194876 h 4924425"/>
              <a:gd name="connsiteX1" fmla="*/ 194876 w 1852612"/>
              <a:gd name="connsiteY1" fmla="*/ 0 h 4924425"/>
              <a:gd name="connsiteX2" fmla="*/ 1641067 w 1852612"/>
              <a:gd name="connsiteY2" fmla="*/ 69057 h 4924425"/>
              <a:gd name="connsiteX3" fmla="*/ 1850231 w 1852612"/>
              <a:gd name="connsiteY3" fmla="*/ 313939 h 4924425"/>
              <a:gd name="connsiteX4" fmla="*/ 1852612 w 1852612"/>
              <a:gd name="connsiteY4" fmla="*/ 4729549 h 4924425"/>
              <a:gd name="connsiteX5" fmla="*/ 1657736 w 1852612"/>
              <a:gd name="connsiteY5" fmla="*/ 4924425 h 4924425"/>
              <a:gd name="connsiteX6" fmla="*/ 194876 w 1852612"/>
              <a:gd name="connsiteY6" fmla="*/ 4924425 h 4924425"/>
              <a:gd name="connsiteX7" fmla="*/ 0 w 1852612"/>
              <a:gd name="connsiteY7" fmla="*/ 4729549 h 4924425"/>
              <a:gd name="connsiteX8" fmla="*/ 0 w 1852612"/>
              <a:gd name="connsiteY8" fmla="*/ 194876 h 4924425"/>
              <a:gd name="connsiteX0" fmla="*/ 0 w 1852612"/>
              <a:gd name="connsiteY0" fmla="*/ 194876 h 4924425"/>
              <a:gd name="connsiteX1" fmla="*/ 194876 w 1852612"/>
              <a:gd name="connsiteY1" fmla="*/ 0 h 4924425"/>
              <a:gd name="connsiteX2" fmla="*/ 1641067 w 1852612"/>
              <a:gd name="connsiteY2" fmla="*/ 69057 h 4924425"/>
              <a:gd name="connsiteX3" fmla="*/ 1850231 w 1852612"/>
              <a:gd name="connsiteY3" fmla="*/ 313939 h 4924425"/>
              <a:gd name="connsiteX4" fmla="*/ 1852612 w 1852612"/>
              <a:gd name="connsiteY4" fmla="*/ 4729549 h 4924425"/>
              <a:gd name="connsiteX5" fmla="*/ 1657736 w 1852612"/>
              <a:gd name="connsiteY5" fmla="*/ 4924425 h 4924425"/>
              <a:gd name="connsiteX6" fmla="*/ 194876 w 1852612"/>
              <a:gd name="connsiteY6" fmla="*/ 4924425 h 4924425"/>
              <a:gd name="connsiteX7" fmla="*/ 0 w 1852612"/>
              <a:gd name="connsiteY7" fmla="*/ 4729549 h 4924425"/>
              <a:gd name="connsiteX8" fmla="*/ 0 w 1852612"/>
              <a:gd name="connsiteY8" fmla="*/ 194876 h 4924425"/>
              <a:gd name="connsiteX0" fmla="*/ 0 w 1852612"/>
              <a:gd name="connsiteY0" fmla="*/ 194876 h 4924425"/>
              <a:gd name="connsiteX1" fmla="*/ 194876 w 1852612"/>
              <a:gd name="connsiteY1" fmla="*/ 0 h 4924425"/>
              <a:gd name="connsiteX2" fmla="*/ 1641067 w 1852612"/>
              <a:gd name="connsiteY2" fmla="*/ 69057 h 4924425"/>
              <a:gd name="connsiteX3" fmla="*/ 1850231 w 1852612"/>
              <a:gd name="connsiteY3" fmla="*/ 313939 h 4924425"/>
              <a:gd name="connsiteX4" fmla="*/ 1852612 w 1852612"/>
              <a:gd name="connsiteY4" fmla="*/ 4729549 h 4924425"/>
              <a:gd name="connsiteX5" fmla="*/ 1657736 w 1852612"/>
              <a:gd name="connsiteY5" fmla="*/ 4924425 h 4924425"/>
              <a:gd name="connsiteX6" fmla="*/ 194876 w 1852612"/>
              <a:gd name="connsiteY6" fmla="*/ 4924425 h 4924425"/>
              <a:gd name="connsiteX7" fmla="*/ 0 w 1852612"/>
              <a:gd name="connsiteY7" fmla="*/ 4729549 h 4924425"/>
              <a:gd name="connsiteX8" fmla="*/ 0 w 1852612"/>
              <a:gd name="connsiteY8" fmla="*/ 194876 h 4924425"/>
              <a:gd name="connsiteX0" fmla="*/ 0 w 1852612"/>
              <a:gd name="connsiteY0" fmla="*/ 194876 h 4924425"/>
              <a:gd name="connsiteX1" fmla="*/ 194876 w 1852612"/>
              <a:gd name="connsiteY1" fmla="*/ 0 h 4924425"/>
              <a:gd name="connsiteX2" fmla="*/ 1641067 w 1852612"/>
              <a:gd name="connsiteY2" fmla="*/ 69057 h 4924425"/>
              <a:gd name="connsiteX3" fmla="*/ 1850231 w 1852612"/>
              <a:gd name="connsiteY3" fmla="*/ 313939 h 4924425"/>
              <a:gd name="connsiteX4" fmla="*/ 1852612 w 1852612"/>
              <a:gd name="connsiteY4" fmla="*/ 4729549 h 4924425"/>
              <a:gd name="connsiteX5" fmla="*/ 1657736 w 1852612"/>
              <a:gd name="connsiteY5" fmla="*/ 4924425 h 4924425"/>
              <a:gd name="connsiteX6" fmla="*/ 194876 w 1852612"/>
              <a:gd name="connsiteY6" fmla="*/ 4924425 h 4924425"/>
              <a:gd name="connsiteX7" fmla="*/ 0 w 1852612"/>
              <a:gd name="connsiteY7" fmla="*/ 4729549 h 4924425"/>
              <a:gd name="connsiteX8" fmla="*/ 0 w 1852612"/>
              <a:gd name="connsiteY8" fmla="*/ 194876 h 4924425"/>
              <a:gd name="connsiteX0" fmla="*/ 0 w 1852612"/>
              <a:gd name="connsiteY0" fmla="*/ 194876 h 4924425"/>
              <a:gd name="connsiteX1" fmla="*/ 194876 w 1852612"/>
              <a:gd name="connsiteY1" fmla="*/ 0 h 4924425"/>
              <a:gd name="connsiteX2" fmla="*/ 1641067 w 1852612"/>
              <a:gd name="connsiteY2" fmla="*/ 69057 h 4924425"/>
              <a:gd name="connsiteX3" fmla="*/ 1850231 w 1852612"/>
              <a:gd name="connsiteY3" fmla="*/ 313939 h 4924425"/>
              <a:gd name="connsiteX4" fmla="*/ 1852612 w 1852612"/>
              <a:gd name="connsiteY4" fmla="*/ 4729549 h 4924425"/>
              <a:gd name="connsiteX5" fmla="*/ 1657736 w 1852612"/>
              <a:gd name="connsiteY5" fmla="*/ 4924425 h 4924425"/>
              <a:gd name="connsiteX6" fmla="*/ 194876 w 1852612"/>
              <a:gd name="connsiteY6" fmla="*/ 4924425 h 4924425"/>
              <a:gd name="connsiteX7" fmla="*/ 0 w 1852612"/>
              <a:gd name="connsiteY7" fmla="*/ 4729549 h 4924425"/>
              <a:gd name="connsiteX8" fmla="*/ 0 w 1852612"/>
              <a:gd name="connsiteY8" fmla="*/ 194876 h 4924425"/>
              <a:gd name="connsiteX0" fmla="*/ 0 w 1852612"/>
              <a:gd name="connsiteY0" fmla="*/ 194876 h 4924425"/>
              <a:gd name="connsiteX1" fmla="*/ 194876 w 1852612"/>
              <a:gd name="connsiteY1" fmla="*/ 0 h 4924425"/>
              <a:gd name="connsiteX2" fmla="*/ 1641067 w 1852612"/>
              <a:gd name="connsiteY2" fmla="*/ 69057 h 4924425"/>
              <a:gd name="connsiteX3" fmla="*/ 1850231 w 1852612"/>
              <a:gd name="connsiteY3" fmla="*/ 313939 h 4924425"/>
              <a:gd name="connsiteX4" fmla="*/ 1852612 w 1852612"/>
              <a:gd name="connsiteY4" fmla="*/ 4729549 h 4924425"/>
              <a:gd name="connsiteX5" fmla="*/ 1657736 w 1852612"/>
              <a:gd name="connsiteY5" fmla="*/ 4924425 h 4924425"/>
              <a:gd name="connsiteX6" fmla="*/ 194876 w 1852612"/>
              <a:gd name="connsiteY6" fmla="*/ 4924425 h 4924425"/>
              <a:gd name="connsiteX7" fmla="*/ 0 w 1852612"/>
              <a:gd name="connsiteY7" fmla="*/ 4729549 h 4924425"/>
              <a:gd name="connsiteX8" fmla="*/ 0 w 1852612"/>
              <a:gd name="connsiteY8" fmla="*/ 194876 h 4924425"/>
              <a:gd name="connsiteX0" fmla="*/ 0 w 1852612"/>
              <a:gd name="connsiteY0" fmla="*/ 194876 h 4924425"/>
              <a:gd name="connsiteX1" fmla="*/ 194876 w 1852612"/>
              <a:gd name="connsiteY1" fmla="*/ 0 h 4924425"/>
              <a:gd name="connsiteX2" fmla="*/ 1641067 w 1852612"/>
              <a:gd name="connsiteY2" fmla="*/ 69057 h 4924425"/>
              <a:gd name="connsiteX3" fmla="*/ 1850231 w 1852612"/>
              <a:gd name="connsiteY3" fmla="*/ 313939 h 4924425"/>
              <a:gd name="connsiteX4" fmla="*/ 1852612 w 1852612"/>
              <a:gd name="connsiteY4" fmla="*/ 4443799 h 4924425"/>
              <a:gd name="connsiteX5" fmla="*/ 1657736 w 1852612"/>
              <a:gd name="connsiteY5" fmla="*/ 4924425 h 4924425"/>
              <a:gd name="connsiteX6" fmla="*/ 194876 w 1852612"/>
              <a:gd name="connsiteY6" fmla="*/ 4924425 h 4924425"/>
              <a:gd name="connsiteX7" fmla="*/ 0 w 1852612"/>
              <a:gd name="connsiteY7" fmla="*/ 4729549 h 4924425"/>
              <a:gd name="connsiteX8" fmla="*/ 0 w 1852612"/>
              <a:gd name="connsiteY8" fmla="*/ 194876 h 4924425"/>
              <a:gd name="connsiteX0" fmla="*/ 0 w 1852612"/>
              <a:gd name="connsiteY0" fmla="*/ 194876 h 4924425"/>
              <a:gd name="connsiteX1" fmla="*/ 194876 w 1852612"/>
              <a:gd name="connsiteY1" fmla="*/ 0 h 4924425"/>
              <a:gd name="connsiteX2" fmla="*/ 1641067 w 1852612"/>
              <a:gd name="connsiteY2" fmla="*/ 69057 h 4924425"/>
              <a:gd name="connsiteX3" fmla="*/ 1850231 w 1852612"/>
              <a:gd name="connsiteY3" fmla="*/ 313939 h 4924425"/>
              <a:gd name="connsiteX4" fmla="*/ 1852612 w 1852612"/>
              <a:gd name="connsiteY4" fmla="*/ 4443799 h 4924425"/>
              <a:gd name="connsiteX5" fmla="*/ 1667261 w 1852612"/>
              <a:gd name="connsiteY5" fmla="*/ 4791075 h 4924425"/>
              <a:gd name="connsiteX6" fmla="*/ 194876 w 1852612"/>
              <a:gd name="connsiteY6" fmla="*/ 4924425 h 4924425"/>
              <a:gd name="connsiteX7" fmla="*/ 0 w 1852612"/>
              <a:gd name="connsiteY7" fmla="*/ 4729549 h 4924425"/>
              <a:gd name="connsiteX8" fmla="*/ 0 w 1852612"/>
              <a:gd name="connsiteY8" fmla="*/ 194876 h 4924425"/>
              <a:gd name="connsiteX0" fmla="*/ 0 w 1852612"/>
              <a:gd name="connsiteY0" fmla="*/ 194876 h 4924425"/>
              <a:gd name="connsiteX1" fmla="*/ 194876 w 1852612"/>
              <a:gd name="connsiteY1" fmla="*/ 0 h 4924425"/>
              <a:gd name="connsiteX2" fmla="*/ 1641067 w 1852612"/>
              <a:gd name="connsiteY2" fmla="*/ 69057 h 4924425"/>
              <a:gd name="connsiteX3" fmla="*/ 1850231 w 1852612"/>
              <a:gd name="connsiteY3" fmla="*/ 313939 h 4924425"/>
              <a:gd name="connsiteX4" fmla="*/ 1852612 w 1852612"/>
              <a:gd name="connsiteY4" fmla="*/ 4443799 h 4924425"/>
              <a:gd name="connsiteX5" fmla="*/ 1667261 w 1852612"/>
              <a:gd name="connsiteY5" fmla="*/ 4791075 h 4924425"/>
              <a:gd name="connsiteX6" fmla="*/ 194876 w 1852612"/>
              <a:gd name="connsiteY6" fmla="*/ 4924425 h 4924425"/>
              <a:gd name="connsiteX7" fmla="*/ 0 w 1852612"/>
              <a:gd name="connsiteY7" fmla="*/ 4729549 h 4924425"/>
              <a:gd name="connsiteX8" fmla="*/ 0 w 1852612"/>
              <a:gd name="connsiteY8" fmla="*/ 194876 h 4924425"/>
              <a:gd name="connsiteX0" fmla="*/ 0 w 1852612"/>
              <a:gd name="connsiteY0" fmla="*/ 194876 h 4914900"/>
              <a:gd name="connsiteX1" fmla="*/ 194876 w 1852612"/>
              <a:gd name="connsiteY1" fmla="*/ 0 h 4914900"/>
              <a:gd name="connsiteX2" fmla="*/ 1641067 w 1852612"/>
              <a:gd name="connsiteY2" fmla="*/ 69057 h 4914900"/>
              <a:gd name="connsiteX3" fmla="*/ 1850231 w 1852612"/>
              <a:gd name="connsiteY3" fmla="*/ 313939 h 4914900"/>
              <a:gd name="connsiteX4" fmla="*/ 1852612 w 1852612"/>
              <a:gd name="connsiteY4" fmla="*/ 4443799 h 4914900"/>
              <a:gd name="connsiteX5" fmla="*/ 1667261 w 1852612"/>
              <a:gd name="connsiteY5" fmla="*/ 4791075 h 4914900"/>
              <a:gd name="connsiteX6" fmla="*/ 194876 w 1852612"/>
              <a:gd name="connsiteY6" fmla="*/ 4914900 h 4914900"/>
              <a:gd name="connsiteX7" fmla="*/ 0 w 1852612"/>
              <a:gd name="connsiteY7" fmla="*/ 4729549 h 4914900"/>
              <a:gd name="connsiteX8" fmla="*/ 0 w 1852612"/>
              <a:gd name="connsiteY8" fmla="*/ 194876 h 4914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852612" h="4914900">
                <a:moveTo>
                  <a:pt x="0" y="194876"/>
                </a:moveTo>
                <a:cubicBezTo>
                  <a:pt x="0" y="87249"/>
                  <a:pt x="87249" y="0"/>
                  <a:pt x="194876" y="0"/>
                </a:cubicBezTo>
                <a:cubicBezTo>
                  <a:pt x="499140" y="4762"/>
                  <a:pt x="1509627" y="61914"/>
                  <a:pt x="1641067" y="69057"/>
                </a:cubicBezTo>
                <a:cubicBezTo>
                  <a:pt x="1772507" y="76200"/>
                  <a:pt x="1845469" y="184881"/>
                  <a:pt x="1850231" y="313939"/>
                </a:cubicBezTo>
                <a:cubicBezTo>
                  <a:pt x="1851025" y="1785809"/>
                  <a:pt x="1851818" y="2971929"/>
                  <a:pt x="1852612" y="4443799"/>
                </a:cubicBezTo>
                <a:cubicBezTo>
                  <a:pt x="1852612" y="4551426"/>
                  <a:pt x="1851088" y="4783931"/>
                  <a:pt x="1667261" y="4791075"/>
                </a:cubicBezTo>
                <a:lnTo>
                  <a:pt x="194876" y="4914900"/>
                </a:lnTo>
                <a:cubicBezTo>
                  <a:pt x="87249" y="4914900"/>
                  <a:pt x="0" y="4837176"/>
                  <a:pt x="0" y="4729549"/>
                </a:cubicBezTo>
                <a:lnTo>
                  <a:pt x="0" y="194876"/>
                </a:lnTo>
                <a:close/>
              </a:path>
            </a:pathLst>
          </a:custGeom>
        </p:spPr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6980798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5_사용자 지정 레이아웃"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DEA138D6-4A26-4271-B7A6-C1333A0F8B2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191000" y="1298960"/>
            <a:ext cx="4457700" cy="2545581"/>
          </a:xfrm>
          <a:prstGeom prst="rect">
            <a:avLst/>
          </a:prstGeom>
        </p:spPr>
      </p:pic>
      <p:sp>
        <p:nvSpPr>
          <p:cNvPr id="4" name="그림 개체 틀 4">
            <a:extLst>
              <a:ext uri="{FF2B5EF4-FFF2-40B4-BE49-F238E27FC236}">
                <a16:creationId xmlns:a16="http://schemas.microsoft.com/office/drawing/2014/main" id="{8F6C6905-421A-48CD-8B47-EDDBC537950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4698206" y="1443037"/>
            <a:ext cx="3443288" cy="2128838"/>
          </a:xfrm>
        </p:spPr>
        <p:txBody>
          <a:bodyPr/>
          <a:lstStyle/>
          <a:p>
            <a:r>
              <a:rPr lang="ko-KR" altLang="en-US"/>
              <a:t>그림을 추가하려면 아이콘을 클릭하십시오</a:t>
            </a:r>
          </a:p>
        </p:txBody>
      </p:sp>
      <p:sp>
        <p:nvSpPr>
          <p:cNvPr id="7" name="제목 1">
            <a:extLst>
              <a:ext uri="{FF2B5EF4-FFF2-40B4-BE49-F238E27FC236}">
                <a16:creationId xmlns:a16="http://schemas.microsoft.com/office/drawing/2014/main" id="{467E014D-9669-459D-8595-EF039AAA961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62344" y="1443038"/>
            <a:ext cx="3868094" cy="1412081"/>
          </a:xfrm>
        </p:spPr>
        <p:txBody>
          <a:bodyPr anchor="t">
            <a:noAutofit/>
          </a:bodyPr>
          <a:lstStyle>
            <a:lvl1pPr marL="0" algn="l" defTabSz="6858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lang="ko-KR" altLang="en-US" sz="4100" kern="1200" dirty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r>
              <a:rPr lang="en-US" altLang="ko-KR" dirty="0"/>
              <a:t>Insert title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5168180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림 개체 틀 7">
            <a:extLst>
              <a:ext uri="{FF2B5EF4-FFF2-40B4-BE49-F238E27FC236}">
                <a16:creationId xmlns:a16="http://schemas.microsoft.com/office/drawing/2014/main" id="{22AFDE6E-B83F-244D-B2F6-32C371DEE98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679723" y="0"/>
            <a:ext cx="5464277" cy="5143500"/>
          </a:xfrm>
        </p:spPr>
        <p:txBody>
          <a:bodyPr/>
          <a:lstStyle/>
          <a:p>
            <a:endParaRPr kumimoji="1" lang="x-none" altLang="en-US"/>
          </a:p>
        </p:txBody>
      </p:sp>
    </p:spTree>
    <p:extLst>
      <p:ext uri="{BB962C8B-B14F-4D97-AF65-F5344CB8AC3E}">
        <p14:creationId xmlns:p14="http://schemas.microsoft.com/office/powerpoint/2010/main" val="43335056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>
            <a:extLst>
              <a:ext uri="{FF2B5EF4-FFF2-40B4-BE49-F238E27FC236}">
                <a16:creationId xmlns:a16="http://schemas.microsoft.com/office/drawing/2014/main" id="{98DAAF92-1398-4D8F-A40D-D4C20F7A9F69}"/>
              </a:ext>
            </a:extLst>
          </p:cNvPr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031B25B1-A6E8-4A87-A965-28AC7E806E3A}"/>
              </a:ext>
            </a:extLst>
          </p:cNvPr>
          <p:cNvSpPr/>
          <p:nvPr userDrawn="1"/>
        </p:nvSpPr>
        <p:spPr>
          <a:xfrm>
            <a:off x="0" y="0"/>
            <a:ext cx="9144000" cy="69790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FFD59-365E-47FC-9D1A-1F9B7F1EF600}" type="datetimeFigureOut">
              <a:rPr lang="ko-KR" altLang="en-US" smtClean="0"/>
              <a:pPr/>
              <a:t>2022-04-07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960C5-B0B3-4566-AE49-E4A6D2C8B6D1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32000" y="86400"/>
            <a:ext cx="8147248" cy="583574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68580" tIns="34290" rIns="68580" bIns="34290" numCol="1" rtlCol="0" anchor="ctr" anchorCtr="0" compatLnSpc="1">
            <a:prstTxWarp prst="textNoShape">
              <a:avLst/>
            </a:prstTxWarp>
            <a:normAutofit/>
          </a:bodyPr>
          <a:lstStyle>
            <a:lvl1pPr algn="ctr" defTabSz="685800" rtl="0" eaLnBrk="1" fontAlgn="base" latinLnBrk="1" hangingPunct="1">
              <a:spcBef>
                <a:spcPct val="0"/>
              </a:spcBef>
              <a:spcAft>
                <a:spcPct val="0"/>
              </a:spcAft>
              <a:buNone/>
              <a:defRPr lang="ko-KR" altLang="en-US" sz="2700" b="1" kern="1200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맑은 고딕" panose="020B0503020000020004" pitchFamily="50" charset="-127"/>
                <a:cs typeface="+mj-cs"/>
              </a:defRPr>
            </a:lvl1pPr>
          </a:lstStyle>
          <a:p>
            <a:r>
              <a:rPr lang="ko-KR" altLang="en-US"/>
              <a:t>마스터 제목 스타일 편집</a:t>
            </a:r>
            <a:endParaRPr lang="ko-KR" altLang="en-US" dirty="0"/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68715429-C3C6-4600-83B5-DEEC94182CF0}"/>
              </a:ext>
            </a:extLst>
          </p:cNvPr>
          <p:cNvSpPr/>
          <p:nvPr userDrawn="1"/>
        </p:nvSpPr>
        <p:spPr>
          <a:xfrm>
            <a:off x="0" y="700574"/>
            <a:ext cx="9144000" cy="27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6" name="자유형: 도형 25">
            <a:extLst>
              <a:ext uri="{FF2B5EF4-FFF2-40B4-BE49-F238E27FC236}">
                <a16:creationId xmlns:a16="http://schemas.microsoft.com/office/drawing/2014/main" id="{3D32364E-FE73-4C7D-9A61-E267E51361A4}"/>
              </a:ext>
            </a:extLst>
          </p:cNvPr>
          <p:cNvSpPr/>
          <p:nvPr userDrawn="1"/>
        </p:nvSpPr>
        <p:spPr>
          <a:xfrm rot="16200000" flipV="1">
            <a:off x="-145790" y="146452"/>
            <a:ext cx="724905" cy="432000"/>
          </a:xfrm>
          <a:custGeom>
            <a:avLst/>
            <a:gdLst>
              <a:gd name="connsiteX0" fmla="*/ 966540 w 966540"/>
              <a:gd name="connsiteY0" fmla="*/ 576000 h 576000"/>
              <a:gd name="connsiteX1" fmla="*/ 966540 w 966540"/>
              <a:gd name="connsiteY1" fmla="*/ 454567 h 576000"/>
              <a:gd name="connsiteX2" fmla="*/ 0 w 966540"/>
              <a:gd name="connsiteY2" fmla="*/ 0 h 576000"/>
              <a:gd name="connsiteX3" fmla="*/ 0 w 966540"/>
              <a:gd name="connsiteY3" fmla="*/ 576000 h 57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66540" h="576000">
                <a:moveTo>
                  <a:pt x="966540" y="576000"/>
                </a:moveTo>
                <a:lnTo>
                  <a:pt x="966540" y="454567"/>
                </a:lnTo>
                <a:lnTo>
                  <a:pt x="0" y="0"/>
                </a:lnTo>
                <a:lnTo>
                  <a:pt x="0" y="576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9" name="자유형: 도형 28">
            <a:extLst>
              <a:ext uri="{FF2B5EF4-FFF2-40B4-BE49-F238E27FC236}">
                <a16:creationId xmlns:a16="http://schemas.microsoft.com/office/drawing/2014/main" id="{4D825D77-A8E3-41DD-B63D-AAC58E202A0D}"/>
              </a:ext>
            </a:extLst>
          </p:cNvPr>
          <p:cNvSpPr/>
          <p:nvPr userDrawn="1"/>
        </p:nvSpPr>
        <p:spPr>
          <a:xfrm rot="5400000">
            <a:off x="-150395" y="146452"/>
            <a:ext cx="724905" cy="432000"/>
          </a:xfrm>
          <a:custGeom>
            <a:avLst/>
            <a:gdLst>
              <a:gd name="connsiteX0" fmla="*/ 0 w 966540"/>
              <a:gd name="connsiteY0" fmla="*/ 576000 h 576000"/>
              <a:gd name="connsiteX1" fmla="*/ 0 w 966540"/>
              <a:gd name="connsiteY1" fmla="*/ 0 h 576000"/>
              <a:gd name="connsiteX2" fmla="*/ 966540 w 966540"/>
              <a:gd name="connsiteY2" fmla="*/ 454567 h 576000"/>
              <a:gd name="connsiteX3" fmla="*/ 966540 w 966540"/>
              <a:gd name="connsiteY3" fmla="*/ 576000 h 57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66540" h="576000">
                <a:moveTo>
                  <a:pt x="0" y="576000"/>
                </a:moveTo>
                <a:lnTo>
                  <a:pt x="0" y="0"/>
                </a:lnTo>
                <a:lnTo>
                  <a:pt x="966540" y="454567"/>
                </a:lnTo>
                <a:lnTo>
                  <a:pt x="966540" y="57600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8059873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>
            <a:extLst>
              <a:ext uri="{FF2B5EF4-FFF2-40B4-BE49-F238E27FC236}">
                <a16:creationId xmlns:a16="http://schemas.microsoft.com/office/drawing/2014/main" id="{A92F348D-2D6C-4594-A790-86C9B6BF8CBC}"/>
              </a:ext>
            </a:extLst>
          </p:cNvPr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endParaRPr lang="ko-KR" altLang="en-US" dirty="0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5B87FDCF-9812-4535-BE19-E377DDECCB96}"/>
              </a:ext>
            </a:extLst>
          </p:cNvPr>
          <p:cNvSpPr/>
          <p:nvPr userDrawn="1"/>
        </p:nvSpPr>
        <p:spPr>
          <a:xfrm>
            <a:off x="0" y="0"/>
            <a:ext cx="9144000" cy="697905"/>
          </a:xfrm>
          <a:prstGeom prst="rect">
            <a:avLst/>
          </a:prstGeom>
          <a:solidFill>
            <a:schemeClr val="bg1">
              <a:lumMod val="85000"/>
              <a:alpha val="74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FFD59-365E-47FC-9D1A-1F9B7F1EF600}" type="datetimeFigureOut">
              <a:rPr lang="ko-KR" altLang="en-US" smtClean="0"/>
              <a:pPr/>
              <a:t>2022-04-07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960C5-B0B3-4566-AE49-E4A6D2C8B6D1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32000" y="86400"/>
            <a:ext cx="8147248" cy="583574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68580" tIns="34290" rIns="68580" bIns="34290" numCol="1" rtlCol="0" anchor="ctr" anchorCtr="0" compatLnSpc="1">
            <a:prstTxWarp prst="textNoShape">
              <a:avLst/>
            </a:prstTxWarp>
            <a:normAutofit/>
          </a:bodyPr>
          <a:lstStyle>
            <a:lvl1pPr algn="ctr" defTabSz="685800" rtl="0" eaLnBrk="1" fontAlgn="base" latinLnBrk="1" hangingPunct="1">
              <a:spcBef>
                <a:spcPct val="0"/>
              </a:spcBef>
              <a:spcAft>
                <a:spcPct val="0"/>
              </a:spcAft>
              <a:buNone/>
              <a:defRPr lang="ko-KR" altLang="en-US" sz="2700" b="1" kern="1200" baseline="0">
                <a:solidFill>
                  <a:srgbClr val="363441"/>
                </a:solidFill>
                <a:latin typeface="+mj-lt"/>
                <a:ea typeface="맑은 고딕" panose="020B0503020000020004" pitchFamily="50" charset="-127"/>
                <a:cs typeface="+mj-cs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58FDFB43-EE55-45E9-9EE0-EF7BEE562F26}"/>
              </a:ext>
            </a:extLst>
          </p:cNvPr>
          <p:cNvSpPr/>
          <p:nvPr userDrawn="1"/>
        </p:nvSpPr>
        <p:spPr>
          <a:xfrm>
            <a:off x="0" y="700574"/>
            <a:ext cx="9144000" cy="27000"/>
          </a:xfrm>
          <a:prstGeom prst="rect">
            <a:avLst/>
          </a:prstGeom>
          <a:solidFill>
            <a:srgbClr val="D7900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9" name="자유형: 도형 18">
            <a:extLst>
              <a:ext uri="{FF2B5EF4-FFF2-40B4-BE49-F238E27FC236}">
                <a16:creationId xmlns:a16="http://schemas.microsoft.com/office/drawing/2014/main" id="{FD859AF3-DE73-45FD-9326-96C86ACF06A6}"/>
              </a:ext>
            </a:extLst>
          </p:cNvPr>
          <p:cNvSpPr/>
          <p:nvPr userDrawn="1"/>
        </p:nvSpPr>
        <p:spPr>
          <a:xfrm rot="16200000" flipV="1">
            <a:off x="-145790" y="146452"/>
            <a:ext cx="724905" cy="432000"/>
          </a:xfrm>
          <a:custGeom>
            <a:avLst/>
            <a:gdLst>
              <a:gd name="connsiteX0" fmla="*/ 966540 w 966540"/>
              <a:gd name="connsiteY0" fmla="*/ 576000 h 576000"/>
              <a:gd name="connsiteX1" fmla="*/ 966540 w 966540"/>
              <a:gd name="connsiteY1" fmla="*/ 454567 h 576000"/>
              <a:gd name="connsiteX2" fmla="*/ 0 w 966540"/>
              <a:gd name="connsiteY2" fmla="*/ 0 h 576000"/>
              <a:gd name="connsiteX3" fmla="*/ 0 w 966540"/>
              <a:gd name="connsiteY3" fmla="*/ 576000 h 57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66540" h="576000">
                <a:moveTo>
                  <a:pt x="966540" y="576000"/>
                </a:moveTo>
                <a:lnTo>
                  <a:pt x="966540" y="454567"/>
                </a:lnTo>
                <a:lnTo>
                  <a:pt x="0" y="0"/>
                </a:lnTo>
                <a:lnTo>
                  <a:pt x="0" y="576000"/>
                </a:lnTo>
                <a:close/>
              </a:path>
            </a:pathLst>
          </a:custGeom>
          <a:solidFill>
            <a:srgbClr val="D7900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0" name="자유형: 도형 19">
            <a:extLst>
              <a:ext uri="{FF2B5EF4-FFF2-40B4-BE49-F238E27FC236}">
                <a16:creationId xmlns:a16="http://schemas.microsoft.com/office/drawing/2014/main" id="{902E113E-2899-4033-A6D1-F686C2D2E2B0}"/>
              </a:ext>
            </a:extLst>
          </p:cNvPr>
          <p:cNvSpPr/>
          <p:nvPr userDrawn="1"/>
        </p:nvSpPr>
        <p:spPr>
          <a:xfrm rot="5400000">
            <a:off x="-150395" y="146452"/>
            <a:ext cx="724905" cy="432000"/>
          </a:xfrm>
          <a:custGeom>
            <a:avLst/>
            <a:gdLst>
              <a:gd name="connsiteX0" fmla="*/ 0 w 966540"/>
              <a:gd name="connsiteY0" fmla="*/ 576000 h 576000"/>
              <a:gd name="connsiteX1" fmla="*/ 0 w 966540"/>
              <a:gd name="connsiteY1" fmla="*/ 0 h 576000"/>
              <a:gd name="connsiteX2" fmla="*/ 966540 w 966540"/>
              <a:gd name="connsiteY2" fmla="*/ 454567 h 576000"/>
              <a:gd name="connsiteX3" fmla="*/ 966540 w 966540"/>
              <a:gd name="connsiteY3" fmla="*/ 576000 h 57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66540" h="576000">
                <a:moveTo>
                  <a:pt x="0" y="576000"/>
                </a:moveTo>
                <a:lnTo>
                  <a:pt x="0" y="0"/>
                </a:lnTo>
                <a:lnTo>
                  <a:pt x="966540" y="454567"/>
                </a:lnTo>
                <a:lnTo>
                  <a:pt x="966540" y="576000"/>
                </a:lnTo>
                <a:close/>
              </a:path>
            </a:pathLst>
          </a:custGeom>
          <a:solidFill>
            <a:srgbClr val="FCAD1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020642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578E78C6-916B-CC4D-B501-C087F1F6E5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/>
          <a:p>
            <a:r>
              <a:rPr kumimoji="1" lang="ko-KR" altLang="en-US"/>
              <a:t>마스터 제목 스타일 편집</a:t>
            </a:r>
            <a:endParaRPr kumimoji="1" lang="x-none" altLang="en-US"/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1B5CE180-D713-4544-8F90-B234358A92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369218"/>
            <a:ext cx="7886700" cy="3263504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/>
          <a:p>
            <a:pPr lvl="0"/>
            <a:r>
              <a:rPr kumimoji="1" lang="ko-KR" altLang="en-US"/>
              <a:t>마스터 텍스트 스타일을 편집하려면 클릭</a:t>
            </a:r>
          </a:p>
          <a:p>
            <a:pPr lvl="1"/>
            <a:r>
              <a:rPr kumimoji="1" lang="ko-KR" altLang="en-US"/>
              <a:t>두 번째 수준</a:t>
            </a:r>
          </a:p>
          <a:p>
            <a:pPr lvl="2"/>
            <a:r>
              <a:rPr kumimoji="1" lang="ko-KR" altLang="en-US"/>
              <a:t>세 번째 수준</a:t>
            </a:r>
          </a:p>
          <a:p>
            <a:pPr lvl="3"/>
            <a:r>
              <a:rPr kumimoji="1" lang="ko-KR" altLang="en-US"/>
              <a:t>네 번째 수준</a:t>
            </a:r>
          </a:p>
          <a:p>
            <a:pPr lvl="4"/>
            <a:r>
              <a:rPr kumimoji="1" lang="ko-KR" altLang="en-US"/>
              <a:t>다섯 번째 수준</a:t>
            </a:r>
            <a:endParaRPr kumimoji="1" lang="x-none" altLang="en-US"/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DB2505C-4BB1-9146-9C12-027C6828C85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609A01-3381-5C4F-8B02-02662CA44B3E}" type="datetimeFigureOut">
              <a:t>2022-04-07</a:t>
            </a:fld>
            <a:endParaRPr kumimoji="1" lang="x-none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2F747D6-33FD-6540-A77D-0E14E271430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x-none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F7D6714-FD11-264D-A1F3-F2382A372BC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E382CF-BAC6-034A-85ED-E1F895451565}" type="slidenum">
              <a:t>‹#›</a:t>
            </a:fld>
            <a:endParaRPr kumimoji="1" lang="x-none" altLang="en-US"/>
          </a:p>
        </p:txBody>
      </p:sp>
    </p:spTree>
    <p:extLst>
      <p:ext uri="{BB962C8B-B14F-4D97-AF65-F5344CB8AC3E}">
        <p14:creationId xmlns:p14="http://schemas.microsoft.com/office/powerpoint/2010/main" val="31415711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7" r:id="rId8"/>
    <p:sldLayoutId id="2147483658" r:id="rId9"/>
    <p:sldLayoutId id="2147483660" r:id="rId10"/>
    <p:sldLayoutId id="2147483659" r:id="rId11"/>
    <p:sldLayoutId id="2147483661" r:id="rId12"/>
    <p:sldLayoutId id="2147483662" r:id="rId13"/>
    <p:sldLayoutId id="2147483663" r:id="rId14"/>
    <p:sldLayoutId id="2147483664" r:id="rId15"/>
    <p:sldLayoutId id="2147483665" r:id="rId16"/>
    <p:sldLayoutId id="2147483666" r:id="rId17"/>
    <p:sldLayoutId id="2147483668" r:id="rId18"/>
    <p:sldLayoutId id="2147483669" r:id="rId19"/>
    <p:sldLayoutId id="2147483670" r:id="rId20"/>
    <p:sldLayoutId id="2147483671" r:id="rId21"/>
    <p:sldLayoutId id="2147483672" r:id="rId22"/>
    <p:sldLayoutId id="2147483667" r:id="rId23"/>
    <p:sldLayoutId id="2147483673" r:id="rId24"/>
    <p:sldLayoutId id="2147483674" r:id="rId25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x-none"/>
      </a:defPPr>
      <a:lvl1pPr marL="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327025" y="678190"/>
            <a:ext cx="690562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800" b="1" dirty="0"/>
              <a:t>구로구 </a:t>
            </a:r>
            <a:r>
              <a:rPr lang="en-US" altLang="ko-KR" sz="1800" b="1" dirty="0"/>
              <a:t>'G</a:t>
            </a:r>
            <a:r>
              <a:rPr lang="ko-KR" altLang="en-US" sz="1800" b="1" dirty="0" err="1"/>
              <a:t>밸리</a:t>
            </a:r>
            <a:r>
              <a:rPr lang="ko-KR" altLang="en-US" sz="1800" b="1" dirty="0"/>
              <a:t> 전용 공유 플랫폼</a:t>
            </a:r>
            <a:r>
              <a:rPr lang="en-US" altLang="ko-KR" sz="1800" b="1" dirty="0"/>
              <a:t>' </a:t>
            </a:r>
            <a:r>
              <a:rPr lang="ko-KR" altLang="en-US" sz="1800" b="1" dirty="0"/>
              <a:t>구축</a:t>
            </a:r>
            <a:r>
              <a:rPr lang="en-US" altLang="ko-KR" sz="1800" b="1" dirty="0"/>
              <a:t>…"</a:t>
            </a:r>
            <a:r>
              <a:rPr lang="ko-KR" altLang="en-US" sz="1800" b="1" dirty="0"/>
              <a:t>일자리 창출 촉진</a:t>
            </a:r>
            <a:r>
              <a:rPr lang="en-US" altLang="ko-KR" sz="1800" b="1" dirty="0"/>
              <a:t>"</a:t>
            </a:r>
          </a:p>
        </p:txBody>
      </p:sp>
      <p:pic>
        <p:nvPicPr>
          <p:cNvPr id="3074" name="Picture 2" descr="구로구 'G밸리 전용 공유 플랫폼' 구축…&quot;일자리 창출 촉진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025" y="1182687"/>
            <a:ext cx="4023738" cy="3268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직사각형 3"/>
          <p:cNvSpPr/>
          <p:nvPr/>
        </p:nvSpPr>
        <p:spPr>
          <a:xfrm>
            <a:off x="4350763" y="1182687"/>
            <a:ext cx="4412237" cy="33841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lnSpc>
                <a:spcPct val="150000"/>
              </a:lnSpc>
              <a:buFont typeface="Wingdings" pitchFamily="2" charset="2"/>
              <a:buChar char="l"/>
            </a:pPr>
            <a:r>
              <a:rPr lang="ko-KR" altLang="en-US" sz="1200" dirty="0"/>
              <a:t>서울 구로구는 지역 내 일자리 창출을 촉진하기 위해 상반기 중 </a:t>
            </a:r>
            <a:r>
              <a:rPr lang="en-US" altLang="ko-KR" sz="1200" dirty="0"/>
              <a:t>'G</a:t>
            </a:r>
            <a:r>
              <a:rPr lang="ko-KR" altLang="en-US" sz="1200" dirty="0" err="1"/>
              <a:t>밸리</a:t>
            </a:r>
            <a:r>
              <a:rPr lang="ko-KR" altLang="en-US" sz="1200" dirty="0"/>
              <a:t> 전용 공유 플랫폼</a:t>
            </a:r>
            <a:r>
              <a:rPr lang="en-US" altLang="ko-KR" sz="1200" dirty="0"/>
              <a:t>'</a:t>
            </a:r>
            <a:r>
              <a:rPr lang="ko-KR" altLang="en-US" sz="1200" dirty="0"/>
              <a:t>을 구축한다고 </a:t>
            </a:r>
            <a:r>
              <a:rPr lang="en-US" altLang="ko-KR" sz="1200" dirty="0"/>
              <a:t>2</a:t>
            </a:r>
            <a:r>
              <a:rPr lang="ko-KR" altLang="en-US" sz="1200" dirty="0"/>
              <a:t>일 밝혔다</a:t>
            </a:r>
            <a:r>
              <a:rPr lang="en-US" altLang="ko-KR" sz="1200" dirty="0"/>
              <a:t>.</a:t>
            </a:r>
            <a:br>
              <a:rPr lang="ko-KR" altLang="en-US" sz="1200" dirty="0"/>
            </a:br>
            <a:br>
              <a:rPr lang="ko-KR" altLang="en-US" sz="1200" dirty="0"/>
            </a:br>
            <a:r>
              <a:rPr lang="en-US" altLang="ko-KR" sz="1200" dirty="0"/>
              <a:t>G</a:t>
            </a:r>
            <a:r>
              <a:rPr lang="ko-KR" altLang="en-US" sz="1200" dirty="0" err="1"/>
              <a:t>밸리</a:t>
            </a:r>
            <a:r>
              <a:rPr lang="ko-KR" altLang="en-US" sz="1200" dirty="0"/>
              <a:t> 전용 공유 플랫폼에는 </a:t>
            </a:r>
            <a:r>
              <a:rPr lang="ko-KR" altLang="en-US" sz="1200" dirty="0" err="1"/>
              <a:t>취</a:t>
            </a:r>
            <a:r>
              <a:rPr lang="en-US" altLang="ko-KR" sz="1200" dirty="0"/>
              <a:t>·</a:t>
            </a:r>
            <a:r>
              <a:rPr lang="ko-KR" altLang="en-US" sz="1200" dirty="0"/>
              <a:t>창업 정보</a:t>
            </a:r>
            <a:r>
              <a:rPr lang="en-US" altLang="ko-KR" sz="1200" dirty="0"/>
              <a:t>, </a:t>
            </a:r>
            <a:r>
              <a:rPr lang="ko-KR" altLang="en-US" sz="1200" dirty="0"/>
              <a:t>분야별 기업 소개와 우수기업 홍보</a:t>
            </a:r>
            <a:r>
              <a:rPr lang="en-US" altLang="ko-KR" sz="1200" dirty="0"/>
              <a:t>, </a:t>
            </a:r>
            <a:r>
              <a:rPr lang="ko-KR" altLang="en-US" sz="1200" dirty="0"/>
              <a:t>정부</a:t>
            </a:r>
            <a:r>
              <a:rPr lang="en-US" altLang="ko-KR" sz="1200" dirty="0"/>
              <a:t>·</a:t>
            </a:r>
            <a:r>
              <a:rPr lang="ko-KR" altLang="en-US" sz="1200" dirty="0" err="1"/>
              <a:t>지자체의</a:t>
            </a:r>
            <a:r>
              <a:rPr lang="ko-KR" altLang="en-US" sz="1200" dirty="0"/>
              <a:t> 기업지원 정책</a:t>
            </a:r>
            <a:r>
              <a:rPr lang="en-US" altLang="ko-KR" sz="1200" dirty="0"/>
              <a:t>, </a:t>
            </a:r>
            <a:r>
              <a:rPr lang="ko-KR" altLang="en-US" sz="1200" dirty="0"/>
              <a:t>민</a:t>
            </a:r>
            <a:r>
              <a:rPr lang="en-US" altLang="ko-KR" sz="1200" dirty="0"/>
              <a:t>·</a:t>
            </a:r>
            <a:r>
              <a:rPr lang="ko-KR" altLang="en-US" sz="1200" dirty="0"/>
              <a:t>관</a:t>
            </a:r>
            <a:r>
              <a:rPr lang="en-US" altLang="ko-KR" sz="1200" dirty="0"/>
              <a:t>·</a:t>
            </a:r>
            <a:r>
              <a:rPr lang="ko-KR" altLang="en-US" sz="1200" dirty="0"/>
              <a:t>학 협력프로그램</a:t>
            </a:r>
            <a:r>
              <a:rPr lang="en-US" altLang="ko-KR" sz="1200" dirty="0"/>
              <a:t>, </a:t>
            </a:r>
            <a:r>
              <a:rPr lang="ko-KR" altLang="en-US" sz="1200" dirty="0"/>
              <a:t>기업 컨설팅 신청</a:t>
            </a:r>
            <a:r>
              <a:rPr lang="en-US" altLang="ko-KR" sz="1200" dirty="0"/>
              <a:t>·</a:t>
            </a:r>
            <a:r>
              <a:rPr lang="ko-KR" altLang="en-US" sz="1200" dirty="0"/>
              <a:t>접수 등이 안내된다</a:t>
            </a:r>
            <a:r>
              <a:rPr lang="en-US" altLang="ko-KR" sz="1200" dirty="0"/>
              <a:t>.</a:t>
            </a:r>
            <a:br>
              <a:rPr lang="ko-KR" altLang="en-US" sz="1200" dirty="0"/>
            </a:br>
            <a:br>
              <a:rPr lang="ko-KR" altLang="en-US" sz="1200" dirty="0"/>
            </a:br>
            <a:endParaRPr lang="ko-KR" altLang="en-US" sz="1200" dirty="0"/>
          </a:p>
          <a:p>
            <a:pPr marL="171450" indent="-171450">
              <a:lnSpc>
                <a:spcPct val="150000"/>
              </a:lnSpc>
              <a:buFont typeface="Wingdings" pitchFamily="2" charset="2"/>
              <a:buChar char="l"/>
            </a:pPr>
            <a:r>
              <a:rPr lang="ko-KR" altLang="en-US" sz="1200" dirty="0"/>
              <a:t>구로구는 </a:t>
            </a:r>
            <a:r>
              <a:rPr lang="en-US" altLang="ko-KR" sz="1200" dirty="0"/>
              <a:t>"IT, </a:t>
            </a:r>
            <a:r>
              <a:rPr lang="ko-KR" altLang="en-US" sz="1200" dirty="0"/>
              <a:t>사물인터넷</a:t>
            </a:r>
            <a:r>
              <a:rPr lang="en-US" altLang="ko-KR" sz="1200" dirty="0"/>
              <a:t>(</a:t>
            </a:r>
            <a:r>
              <a:rPr lang="en-US" altLang="ko-KR" sz="1200" dirty="0" err="1"/>
              <a:t>IoT</a:t>
            </a:r>
            <a:r>
              <a:rPr lang="en-US" altLang="ko-KR" sz="1200" dirty="0"/>
              <a:t>), </a:t>
            </a:r>
            <a:r>
              <a:rPr lang="ko-KR" altLang="en-US" sz="1200" dirty="0"/>
              <a:t>소프트웨어 등 지식기반 중소기업이 대부분을 차지하는 </a:t>
            </a:r>
            <a:r>
              <a:rPr lang="en-US" altLang="ko-KR" sz="1200" dirty="0"/>
              <a:t>G</a:t>
            </a:r>
            <a:r>
              <a:rPr lang="ko-KR" altLang="en-US" sz="1200" dirty="0" err="1"/>
              <a:t>밸리의</a:t>
            </a:r>
            <a:r>
              <a:rPr lang="ko-KR" altLang="en-US" sz="1200" dirty="0"/>
              <a:t> 산업 특성을 반영해 맞춤형 지원 정책을 제공하기 위해 기획했다</a:t>
            </a:r>
            <a:r>
              <a:rPr lang="en-US" altLang="ko-KR" sz="1200" dirty="0"/>
              <a:t>"</a:t>
            </a:r>
            <a:r>
              <a:rPr lang="ko-KR" altLang="en-US" sz="1200" dirty="0"/>
              <a:t>고 설명했다</a:t>
            </a:r>
            <a:r>
              <a:rPr lang="en-US" altLang="ko-KR" sz="1200" dirty="0"/>
              <a:t>.</a:t>
            </a:r>
            <a:endParaRPr lang="ko-KR" altLang="en-US" sz="1200" dirty="0"/>
          </a:p>
        </p:txBody>
      </p:sp>
    </p:spTree>
    <p:extLst>
      <p:ext uri="{BB962C8B-B14F-4D97-AF65-F5344CB8AC3E}">
        <p14:creationId xmlns:p14="http://schemas.microsoft.com/office/powerpoint/2010/main" val="2740996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087" y="100058"/>
            <a:ext cx="8957825" cy="48592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894339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제목 12">
            <a:extLst>
              <a:ext uri="{FF2B5EF4-FFF2-40B4-BE49-F238E27FC236}">
                <a16:creationId xmlns:a16="http://schemas.microsoft.com/office/drawing/2014/main" id="{CD0F11D0-017F-4320-95F8-B444DE7E9F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br>
              <a:rPr lang="en-US" altLang="ko-KR" sz="2000" b="0" dirty="0">
                <a:solidFill>
                  <a:srgbClr val="002060"/>
                </a:solidFill>
                <a:latin typeface="+mj-ea"/>
              </a:rPr>
            </a:br>
            <a:br>
              <a:rPr lang="en-US" altLang="ko-KR" sz="2000" b="0" dirty="0">
                <a:solidFill>
                  <a:srgbClr val="002060"/>
                </a:solidFill>
                <a:latin typeface="+mj-ea"/>
              </a:rPr>
            </a:br>
            <a:r>
              <a:rPr lang="ko-KR" altLang="en-US" sz="2200" b="0" dirty="0">
                <a:solidFill>
                  <a:srgbClr val="002060"/>
                </a:solidFill>
                <a:latin typeface="+mj-ea"/>
              </a:rPr>
              <a:t>목 적 </a:t>
            </a:r>
            <a:r>
              <a:rPr lang="en-US" altLang="ko-KR" sz="2200" b="0" dirty="0">
                <a:solidFill>
                  <a:srgbClr val="002060"/>
                </a:solidFill>
                <a:latin typeface="+mj-ea"/>
              </a:rPr>
              <a:t>: 300</a:t>
            </a:r>
            <a:r>
              <a:rPr lang="ko-KR" altLang="en-US" sz="2200" b="0" dirty="0">
                <a:solidFill>
                  <a:srgbClr val="002060"/>
                </a:solidFill>
                <a:latin typeface="+mj-ea"/>
              </a:rPr>
              <a:t>만 중소기업</a:t>
            </a:r>
            <a:r>
              <a:rPr lang="en-US" altLang="ko-KR" sz="2200" b="0" dirty="0">
                <a:solidFill>
                  <a:srgbClr val="002060"/>
                </a:solidFill>
                <a:latin typeface="+mj-ea"/>
              </a:rPr>
              <a:t>, </a:t>
            </a:r>
            <a:r>
              <a:rPr lang="ko-KR" altLang="en-US" sz="2200" b="0" dirty="0">
                <a:solidFill>
                  <a:srgbClr val="002060"/>
                </a:solidFill>
                <a:latin typeface="+mj-ea"/>
              </a:rPr>
              <a:t>천만 소상공인</a:t>
            </a:r>
            <a:r>
              <a:rPr lang="en-US" altLang="ko-KR" sz="2200" b="0" dirty="0">
                <a:solidFill>
                  <a:srgbClr val="002060"/>
                </a:solidFill>
                <a:latin typeface="+mj-ea"/>
              </a:rPr>
              <a:t> </a:t>
            </a:r>
            <a:r>
              <a:rPr lang="ko-KR" altLang="en-US" sz="2200" b="0" dirty="0">
                <a:solidFill>
                  <a:srgbClr val="002060"/>
                </a:solidFill>
                <a:latin typeface="+mj-ea"/>
              </a:rPr>
              <a:t>활성화</a:t>
            </a:r>
            <a:r>
              <a:rPr lang="en-US" altLang="ko-KR" sz="2200" b="0" dirty="0">
                <a:solidFill>
                  <a:srgbClr val="002060"/>
                </a:solidFill>
                <a:latin typeface="+mj-ea"/>
              </a:rPr>
              <a:t>, </a:t>
            </a:r>
            <a:r>
              <a:rPr lang="ko-KR" altLang="en-US" sz="2200" b="0" dirty="0">
                <a:solidFill>
                  <a:srgbClr val="002060"/>
                </a:solidFill>
                <a:latin typeface="+mj-ea"/>
              </a:rPr>
              <a:t>백만 일자리 창출</a:t>
            </a:r>
            <a:br>
              <a:rPr lang="en-US" altLang="ko-KR" sz="3100" dirty="0">
                <a:solidFill>
                  <a:srgbClr val="002060"/>
                </a:solidFill>
                <a:latin typeface="+mj-ea"/>
              </a:rPr>
            </a:br>
            <a:endParaRPr lang="ko-KR" altLang="en-US" sz="3100" dirty="0"/>
          </a:p>
        </p:txBody>
      </p:sp>
      <p:grpSp>
        <p:nvGrpSpPr>
          <p:cNvPr id="2" name="그룹 1"/>
          <p:cNvGrpSpPr/>
          <p:nvPr/>
        </p:nvGrpSpPr>
        <p:grpSpPr>
          <a:xfrm>
            <a:off x="1930563" y="1816796"/>
            <a:ext cx="5287731" cy="2239191"/>
            <a:chOff x="3553348" y="2741286"/>
            <a:chExt cx="5091779" cy="2156213"/>
          </a:xfrm>
        </p:grpSpPr>
        <p:sp>
          <p:nvSpPr>
            <p:cNvPr id="64" name="사각형: 둥근 모서리 63">
              <a:extLst>
                <a:ext uri="{FF2B5EF4-FFF2-40B4-BE49-F238E27FC236}">
                  <a16:creationId xmlns:a16="http://schemas.microsoft.com/office/drawing/2014/main" id="{2F0E1497-A3FE-4CAE-B1A5-C6ECEE6C1845}"/>
                </a:ext>
              </a:extLst>
            </p:cNvPr>
            <p:cNvSpPr/>
            <p:nvPr/>
          </p:nvSpPr>
          <p:spPr>
            <a:xfrm>
              <a:off x="3553348" y="2741286"/>
              <a:ext cx="5090035" cy="2156213"/>
            </a:xfrm>
            <a:prstGeom prst="roundRect">
              <a:avLst>
                <a:gd name="adj" fmla="val 50000"/>
              </a:avLst>
            </a:prstGeom>
            <a:noFill/>
            <a:ln>
              <a:solidFill>
                <a:schemeClr val="accent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dirty="0"/>
            </a:p>
          </p:txBody>
        </p:sp>
        <p:sp>
          <p:nvSpPr>
            <p:cNvPr id="54" name="Freeform 6">
              <a:extLst>
                <a:ext uri="{FF2B5EF4-FFF2-40B4-BE49-F238E27FC236}">
                  <a16:creationId xmlns:a16="http://schemas.microsoft.com/office/drawing/2014/main" id="{EE43016D-A447-4A36-9E77-1800C390E84C}"/>
                </a:ext>
              </a:extLst>
            </p:cNvPr>
            <p:cNvSpPr>
              <a:spLocks/>
            </p:cNvSpPr>
            <p:nvPr/>
          </p:nvSpPr>
          <p:spPr bwMode="auto">
            <a:xfrm>
              <a:off x="4794649" y="2888822"/>
              <a:ext cx="1352003" cy="310914"/>
            </a:xfrm>
            <a:custGeom>
              <a:avLst/>
              <a:gdLst>
                <a:gd name="T0" fmla="*/ 11 w 574"/>
                <a:gd name="T1" fmla="*/ 132 h 132"/>
                <a:gd name="T2" fmla="*/ 523 w 574"/>
                <a:gd name="T3" fmla="*/ 132 h 132"/>
                <a:gd name="T4" fmla="*/ 574 w 574"/>
                <a:gd name="T5" fmla="*/ 71 h 132"/>
                <a:gd name="T6" fmla="*/ 513 w 574"/>
                <a:gd name="T7" fmla="*/ 0 h 132"/>
                <a:gd name="T8" fmla="*/ 0 w 574"/>
                <a:gd name="T9" fmla="*/ 0 h 132"/>
                <a:gd name="T10" fmla="*/ 61 w 574"/>
                <a:gd name="T11" fmla="*/ 71 h 132"/>
                <a:gd name="T12" fmla="*/ 11 w 574"/>
                <a:gd name="T13" fmla="*/ 132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74" h="132">
                  <a:moveTo>
                    <a:pt x="11" y="132"/>
                  </a:moveTo>
                  <a:lnTo>
                    <a:pt x="523" y="132"/>
                  </a:lnTo>
                  <a:lnTo>
                    <a:pt x="574" y="71"/>
                  </a:lnTo>
                  <a:lnTo>
                    <a:pt x="513" y="0"/>
                  </a:lnTo>
                  <a:lnTo>
                    <a:pt x="0" y="0"/>
                  </a:lnTo>
                  <a:lnTo>
                    <a:pt x="61" y="71"/>
                  </a:lnTo>
                  <a:lnTo>
                    <a:pt x="11" y="132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5" name="Freeform 7">
              <a:extLst>
                <a:ext uri="{FF2B5EF4-FFF2-40B4-BE49-F238E27FC236}">
                  <a16:creationId xmlns:a16="http://schemas.microsoft.com/office/drawing/2014/main" id="{B690091A-49FF-4DFF-859E-ECAA1EFE6A7A}"/>
                </a:ext>
              </a:extLst>
            </p:cNvPr>
            <p:cNvSpPr>
              <a:spLocks/>
            </p:cNvSpPr>
            <p:nvPr/>
          </p:nvSpPr>
          <p:spPr bwMode="auto">
            <a:xfrm>
              <a:off x="6116031" y="2888822"/>
              <a:ext cx="1347292" cy="310914"/>
            </a:xfrm>
            <a:custGeom>
              <a:avLst/>
              <a:gdLst>
                <a:gd name="T0" fmla="*/ 10 w 572"/>
                <a:gd name="T1" fmla="*/ 132 h 132"/>
                <a:gd name="T2" fmla="*/ 522 w 572"/>
                <a:gd name="T3" fmla="*/ 132 h 132"/>
                <a:gd name="T4" fmla="*/ 572 w 572"/>
                <a:gd name="T5" fmla="*/ 71 h 132"/>
                <a:gd name="T6" fmla="*/ 512 w 572"/>
                <a:gd name="T7" fmla="*/ 0 h 132"/>
                <a:gd name="T8" fmla="*/ 0 w 572"/>
                <a:gd name="T9" fmla="*/ 0 h 132"/>
                <a:gd name="T10" fmla="*/ 61 w 572"/>
                <a:gd name="T11" fmla="*/ 71 h 132"/>
                <a:gd name="T12" fmla="*/ 10 w 572"/>
                <a:gd name="T13" fmla="*/ 132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72" h="132">
                  <a:moveTo>
                    <a:pt x="10" y="132"/>
                  </a:moveTo>
                  <a:lnTo>
                    <a:pt x="522" y="132"/>
                  </a:lnTo>
                  <a:lnTo>
                    <a:pt x="572" y="71"/>
                  </a:lnTo>
                  <a:lnTo>
                    <a:pt x="512" y="0"/>
                  </a:lnTo>
                  <a:lnTo>
                    <a:pt x="0" y="0"/>
                  </a:lnTo>
                  <a:lnTo>
                    <a:pt x="61" y="71"/>
                  </a:lnTo>
                  <a:lnTo>
                    <a:pt x="10" y="132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6" name="Freeform 8">
              <a:extLst>
                <a:ext uri="{FF2B5EF4-FFF2-40B4-BE49-F238E27FC236}">
                  <a16:creationId xmlns:a16="http://schemas.microsoft.com/office/drawing/2014/main" id="{6425B198-D094-404D-B6E9-1A3708BD5102}"/>
                </a:ext>
              </a:extLst>
            </p:cNvPr>
            <p:cNvSpPr>
              <a:spLocks/>
            </p:cNvSpPr>
            <p:nvPr/>
          </p:nvSpPr>
          <p:spPr bwMode="auto">
            <a:xfrm>
              <a:off x="3697030" y="2888822"/>
              <a:ext cx="1128240" cy="1856061"/>
            </a:xfrm>
            <a:custGeom>
              <a:avLst/>
              <a:gdLst>
                <a:gd name="T0" fmla="*/ 1473 w 1518"/>
                <a:gd name="T1" fmla="*/ 2074 h 2498"/>
                <a:gd name="T2" fmla="*/ 1270 w 1518"/>
                <a:gd name="T3" fmla="*/ 2074 h 2498"/>
                <a:gd name="T4" fmla="*/ 442 w 1518"/>
                <a:gd name="T5" fmla="*/ 1247 h 2498"/>
                <a:gd name="T6" fmla="*/ 442 w 1518"/>
                <a:gd name="T7" fmla="*/ 1247 h 2498"/>
                <a:gd name="T8" fmla="*/ 1270 w 1518"/>
                <a:gd name="T9" fmla="*/ 419 h 2498"/>
                <a:gd name="T10" fmla="*/ 1358 w 1518"/>
                <a:gd name="T11" fmla="*/ 419 h 2498"/>
                <a:gd name="T12" fmla="*/ 1518 w 1518"/>
                <a:gd name="T13" fmla="*/ 226 h 2498"/>
                <a:gd name="T14" fmla="*/ 1327 w 1518"/>
                <a:gd name="T15" fmla="*/ 0 h 2498"/>
                <a:gd name="T16" fmla="*/ 1249 w 1518"/>
                <a:gd name="T17" fmla="*/ 0 h 2498"/>
                <a:gd name="T18" fmla="*/ 0 w 1518"/>
                <a:gd name="T19" fmla="*/ 1249 h 2498"/>
                <a:gd name="T20" fmla="*/ 0 w 1518"/>
                <a:gd name="T21" fmla="*/ 1249 h 2498"/>
                <a:gd name="T22" fmla="*/ 1249 w 1518"/>
                <a:gd name="T23" fmla="*/ 2498 h 2498"/>
                <a:gd name="T24" fmla="*/ 1473 w 1518"/>
                <a:gd name="T25" fmla="*/ 2498 h 2498"/>
                <a:gd name="T26" fmla="*/ 1296 w 1518"/>
                <a:gd name="T27" fmla="*/ 2288 h 2498"/>
                <a:gd name="T28" fmla="*/ 1473 w 1518"/>
                <a:gd name="T29" fmla="*/ 2074 h 24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18" h="2498">
                  <a:moveTo>
                    <a:pt x="1473" y="2074"/>
                  </a:moveTo>
                  <a:lnTo>
                    <a:pt x="1270" y="2074"/>
                  </a:lnTo>
                  <a:cubicBezTo>
                    <a:pt x="814" y="2074"/>
                    <a:pt x="442" y="1702"/>
                    <a:pt x="442" y="1247"/>
                  </a:cubicBezTo>
                  <a:lnTo>
                    <a:pt x="442" y="1247"/>
                  </a:lnTo>
                  <a:cubicBezTo>
                    <a:pt x="442" y="791"/>
                    <a:pt x="814" y="419"/>
                    <a:pt x="1270" y="419"/>
                  </a:cubicBezTo>
                  <a:lnTo>
                    <a:pt x="1358" y="419"/>
                  </a:lnTo>
                  <a:lnTo>
                    <a:pt x="1518" y="226"/>
                  </a:lnTo>
                  <a:lnTo>
                    <a:pt x="1327" y="0"/>
                  </a:lnTo>
                  <a:lnTo>
                    <a:pt x="1249" y="0"/>
                  </a:lnTo>
                  <a:cubicBezTo>
                    <a:pt x="562" y="0"/>
                    <a:pt x="0" y="562"/>
                    <a:pt x="0" y="1249"/>
                  </a:cubicBezTo>
                  <a:lnTo>
                    <a:pt x="0" y="1249"/>
                  </a:lnTo>
                  <a:cubicBezTo>
                    <a:pt x="0" y="1936"/>
                    <a:pt x="562" y="2498"/>
                    <a:pt x="1249" y="2498"/>
                  </a:cubicBezTo>
                  <a:lnTo>
                    <a:pt x="1473" y="2498"/>
                  </a:lnTo>
                  <a:lnTo>
                    <a:pt x="1296" y="2288"/>
                  </a:lnTo>
                  <a:lnTo>
                    <a:pt x="1473" y="2074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7" name="Freeform 9">
              <a:extLst>
                <a:ext uri="{FF2B5EF4-FFF2-40B4-BE49-F238E27FC236}">
                  <a16:creationId xmlns:a16="http://schemas.microsoft.com/office/drawing/2014/main" id="{8780B040-41FE-45EC-82BB-DEC153F3110A}"/>
                </a:ext>
              </a:extLst>
            </p:cNvPr>
            <p:cNvSpPr>
              <a:spLocks/>
            </p:cNvSpPr>
            <p:nvPr/>
          </p:nvSpPr>
          <p:spPr bwMode="auto">
            <a:xfrm>
              <a:off x="6092477" y="4431612"/>
              <a:ext cx="1337871" cy="313270"/>
            </a:xfrm>
            <a:custGeom>
              <a:avLst/>
              <a:gdLst>
                <a:gd name="T0" fmla="*/ 568 w 568"/>
                <a:gd name="T1" fmla="*/ 0 h 133"/>
                <a:gd name="T2" fmla="*/ 56 w 568"/>
                <a:gd name="T3" fmla="*/ 0 h 133"/>
                <a:gd name="T4" fmla="*/ 0 w 568"/>
                <a:gd name="T5" fmla="*/ 67 h 133"/>
                <a:gd name="T6" fmla="*/ 56 w 568"/>
                <a:gd name="T7" fmla="*/ 133 h 133"/>
                <a:gd name="T8" fmla="*/ 568 w 568"/>
                <a:gd name="T9" fmla="*/ 133 h 133"/>
                <a:gd name="T10" fmla="*/ 512 w 568"/>
                <a:gd name="T11" fmla="*/ 67 h 133"/>
                <a:gd name="T12" fmla="*/ 568 w 568"/>
                <a:gd name="T13" fmla="*/ 0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8" h="133">
                  <a:moveTo>
                    <a:pt x="568" y="0"/>
                  </a:moveTo>
                  <a:lnTo>
                    <a:pt x="56" y="0"/>
                  </a:lnTo>
                  <a:lnTo>
                    <a:pt x="0" y="67"/>
                  </a:lnTo>
                  <a:lnTo>
                    <a:pt x="56" y="133"/>
                  </a:lnTo>
                  <a:lnTo>
                    <a:pt x="568" y="133"/>
                  </a:lnTo>
                  <a:lnTo>
                    <a:pt x="512" y="67"/>
                  </a:lnTo>
                  <a:lnTo>
                    <a:pt x="568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8" name="Freeform 10">
              <a:extLst>
                <a:ext uri="{FF2B5EF4-FFF2-40B4-BE49-F238E27FC236}">
                  <a16:creationId xmlns:a16="http://schemas.microsoft.com/office/drawing/2014/main" id="{B830F674-A835-43E4-ABA7-E7D459219876}"/>
                </a:ext>
              </a:extLst>
            </p:cNvPr>
            <p:cNvSpPr>
              <a:spLocks/>
            </p:cNvSpPr>
            <p:nvPr/>
          </p:nvSpPr>
          <p:spPr bwMode="auto">
            <a:xfrm>
              <a:off x="7409150" y="2888822"/>
              <a:ext cx="1118819" cy="1856061"/>
            </a:xfrm>
            <a:custGeom>
              <a:avLst/>
              <a:gdLst>
                <a:gd name="T0" fmla="*/ 254 w 1503"/>
                <a:gd name="T1" fmla="*/ 0 h 2498"/>
                <a:gd name="T2" fmla="*/ 32 w 1503"/>
                <a:gd name="T3" fmla="*/ 0 h 2498"/>
                <a:gd name="T4" fmla="*/ 224 w 1503"/>
                <a:gd name="T5" fmla="*/ 226 h 2498"/>
                <a:gd name="T6" fmla="*/ 64 w 1503"/>
                <a:gd name="T7" fmla="*/ 419 h 2498"/>
                <a:gd name="T8" fmla="*/ 246 w 1503"/>
                <a:gd name="T9" fmla="*/ 419 h 2498"/>
                <a:gd name="T10" fmla="*/ 1074 w 1503"/>
                <a:gd name="T11" fmla="*/ 1247 h 2498"/>
                <a:gd name="T12" fmla="*/ 1074 w 1503"/>
                <a:gd name="T13" fmla="*/ 1247 h 2498"/>
                <a:gd name="T14" fmla="*/ 246 w 1503"/>
                <a:gd name="T15" fmla="*/ 2074 h 2498"/>
                <a:gd name="T16" fmla="*/ 178 w 1503"/>
                <a:gd name="T17" fmla="*/ 2074 h 2498"/>
                <a:gd name="T18" fmla="*/ 0 w 1503"/>
                <a:gd name="T19" fmla="*/ 2288 h 2498"/>
                <a:gd name="T20" fmla="*/ 178 w 1503"/>
                <a:gd name="T21" fmla="*/ 2498 h 2498"/>
                <a:gd name="T22" fmla="*/ 254 w 1503"/>
                <a:gd name="T23" fmla="*/ 2498 h 2498"/>
                <a:gd name="T24" fmla="*/ 1503 w 1503"/>
                <a:gd name="T25" fmla="*/ 1249 h 2498"/>
                <a:gd name="T26" fmla="*/ 1503 w 1503"/>
                <a:gd name="T27" fmla="*/ 1249 h 2498"/>
                <a:gd name="T28" fmla="*/ 254 w 1503"/>
                <a:gd name="T29" fmla="*/ 0 h 24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03" h="2498">
                  <a:moveTo>
                    <a:pt x="254" y="0"/>
                  </a:moveTo>
                  <a:lnTo>
                    <a:pt x="32" y="0"/>
                  </a:lnTo>
                  <a:lnTo>
                    <a:pt x="224" y="226"/>
                  </a:lnTo>
                  <a:lnTo>
                    <a:pt x="64" y="419"/>
                  </a:lnTo>
                  <a:lnTo>
                    <a:pt x="246" y="419"/>
                  </a:lnTo>
                  <a:cubicBezTo>
                    <a:pt x="701" y="419"/>
                    <a:pt x="1074" y="791"/>
                    <a:pt x="1074" y="1247"/>
                  </a:cubicBezTo>
                  <a:lnTo>
                    <a:pt x="1074" y="1247"/>
                  </a:lnTo>
                  <a:cubicBezTo>
                    <a:pt x="1074" y="1702"/>
                    <a:pt x="701" y="2074"/>
                    <a:pt x="246" y="2074"/>
                  </a:cubicBezTo>
                  <a:lnTo>
                    <a:pt x="178" y="2074"/>
                  </a:lnTo>
                  <a:lnTo>
                    <a:pt x="0" y="2288"/>
                  </a:lnTo>
                  <a:lnTo>
                    <a:pt x="178" y="2498"/>
                  </a:lnTo>
                  <a:lnTo>
                    <a:pt x="254" y="2498"/>
                  </a:lnTo>
                  <a:cubicBezTo>
                    <a:pt x="941" y="2498"/>
                    <a:pt x="1503" y="1936"/>
                    <a:pt x="1503" y="1249"/>
                  </a:cubicBezTo>
                  <a:lnTo>
                    <a:pt x="1503" y="1249"/>
                  </a:lnTo>
                  <a:cubicBezTo>
                    <a:pt x="1503" y="562"/>
                    <a:pt x="941" y="0"/>
                    <a:pt x="254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9" name="Freeform 11">
              <a:extLst>
                <a:ext uri="{FF2B5EF4-FFF2-40B4-BE49-F238E27FC236}">
                  <a16:creationId xmlns:a16="http://schemas.microsoft.com/office/drawing/2014/main" id="{E84BACFB-A86F-4BBB-A2BA-A728A4E4B207}"/>
                </a:ext>
              </a:extLst>
            </p:cNvPr>
            <p:cNvSpPr>
              <a:spLocks/>
            </p:cNvSpPr>
            <p:nvPr/>
          </p:nvSpPr>
          <p:spPr bwMode="auto">
            <a:xfrm>
              <a:off x="4773450" y="4431612"/>
              <a:ext cx="1337871" cy="313270"/>
            </a:xfrm>
            <a:custGeom>
              <a:avLst/>
              <a:gdLst>
                <a:gd name="T0" fmla="*/ 568 w 568"/>
                <a:gd name="T1" fmla="*/ 0 h 133"/>
                <a:gd name="T2" fmla="*/ 56 w 568"/>
                <a:gd name="T3" fmla="*/ 0 h 133"/>
                <a:gd name="T4" fmla="*/ 0 w 568"/>
                <a:gd name="T5" fmla="*/ 67 h 133"/>
                <a:gd name="T6" fmla="*/ 56 w 568"/>
                <a:gd name="T7" fmla="*/ 133 h 133"/>
                <a:gd name="T8" fmla="*/ 568 w 568"/>
                <a:gd name="T9" fmla="*/ 133 h 133"/>
                <a:gd name="T10" fmla="*/ 512 w 568"/>
                <a:gd name="T11" fmla="*/ 67 h 133"/>
                <a:gd name="T12" fmla="*/ 568 w 568"/>
                <a:gd name="T13" fmla="*/ 0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8" h="133">
                  <a:moveTo>
                    <a:pt x="568" y="0"/>
                  </a:moveTo>
                  <a:lnTo>
                    <a:pt x="56" y="0"/>
                  </a:lnTo>
                  <a:lnTo>
                    <a:pt x="0" y="67"/>
                  </a:lnTo>
                  <a:lnTo>
                    <a:pt x="56" y="133"/>
                  </a:lnTo>
                  <a:lnTo>
                    <a:pt x="568" y="133"/>
                  </a:lnTo>
                  <a:lnTo>
                    <a:pt x="512" y="67"/>
                  </a:lnTo>
                  <a:lnTo>
                    <a:pt x="568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0" name="Oval 12">
              <a:extLst>
                <a:ext uri="{FF2B5EF4-FFF2-40B4-BE49-F238E27FC236}">
                  <a16:creationId xmlns:a16="http://schemas.microsoft.com/office/drawing/2014/main" id="{62254F28-9AE3-4923-BB75-A16F9067BB8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24641" y="3411722"/>
              <a:ext cx="833814" cy="83381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1" name="Freeform 13">
              <a:extLst>
                <a:ext uri="{FF2B5EF4-FFF2-40B4-BE49-F238E27FC236}">
                  <a16:creationId xmlns:a16="http://schemas.microsoft.com/office/drawing/2014/main" id="{1A0C8605-7A57-4DD9-9504-84D5F38035B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172822" y="3310439"/>
              <a:ext cx="2939547" cy="986916"/>
            </a:xfrm>
            <a:custGeom>
              <a:avLst/>
              <a:gdLst>
                <a:gd name="T0" fmla="*/ 1189 w 3954"/>
                <a:gd name="T1" fmla="*/ 698 h 1327"/>
                <a:gd name="T2" fmla="*/ 629 w 3954"/>
                <a:gd name="T3" fmla="*/ 1259 h 1327"/>
                <a:gd name="T4" fmla="*/ 68 w 3954"/>
                <a:gd name="T5" fmla="*/ 698 h 1327"/>
                <a:gd name="T6" fmla="*/ 629 w 3954"/>
                <a:gd name="T7" fmla="*/ 138 h 1327"/>
                <a:gd name="T8" fmla="*/ 1189 w 3954"/>
                <a:gd name="T9" fmla="*/ 698 h 1327"/>
                <a:gd name="T10" fmla="*/ 3954 w 3954"/>
                <a:gd name="T11" fmla="*/ 87 h 1327"/>
                <a:gd name="T12" fmla="*/ 3796 w 3954"/>
                <a:gd name="T13" fmla="*/ 0 h 1327"/>
                <a:gd name="T14" fmla="*/ 3796 w 3954"/>
                <a:gd name="T15" fmla="*/ 62 h 1327"/>
                <a:gd name="T16" fmla="*/ 644 w 3954"/>
                <a:gd name="T17" fmla="*/ 62 h 1327"/>
                <a:gd name="T18" fmla="*/ 644 w 3954"/>
                <a:gd name="T19" fmla="*/ 70 h 1327"/>
                <a:gd name="T20" fmla="*/ 629 w 3954"/>
                <a:gd name="T21" fmla="*/ 70 h 1327"/>
                <a:gd name="T22" fmla="*/ 0 w 3954"/>
                <a:gd name="T23" fmla="*/ 698 h 1327"/>
                <a:gd name="T24" fmla="*/ 629 w 3954"/>
                <a:gd name="T25" fmla="*/ 1327 h 1327"/>
                <a:gd name="T26" fmla="*/ 1257 w 3954"/>
                <a:gd name="T27" fmla="*/ 698 h 1327"/>
                <a:gd name="T28" fmla="*/ 871 w 3954"/>
                <a:gd name="T29" fmla="*/ 118 h 1327"/>
                <a:gd name="T30" fmla="*/ 3796 w 3954"/>
                <a:gd name="T31" fmla="*/ 118 h 1327"/>
                <a:gd name="T32" fmla="*/ 3796 w 3954"/>
                <a:gd name="T33" fmla="*/ 181 h 1327"/>
                <a:gd name="T34" fmla="*/ 3954 w 3954"/>
                <a:gd name="T35" fmla="*/ 87 h 13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954" h="1327">
                  <a:moveTo>
                    <a:pt x="1189" y="698"/>
                  </a:moveTo>
                  <a:cubicBezTo>
                    <a:pt x="1189" y="1008"/>
                    <a:pt x="938" y="1259"/>
                    <a:pt x="629" y="1259"/>
                  </a:cubicBezTo>
                  <a:cubicBezTo>
                    <a:pt x="319" y="1259"/>
                    <a:pt x="68" y="1008"/>
                    <a:pt x="68" y="698"/>
                  </a:cubicBezTo>
                  <a:cubicBezTo>
                    <a:pt x="68" y="389"/>
                    <a:pt x="319" y="138"/>
                    <a:pt x="629" y="138"/>
                  </a:cubicBezTo>
                  <a:cubicBezTo>
                    <a:pt x="938" y="138"/>
                    <a:pt x="1189" y="389"/>
                    <a:pt x="1189" y="698"/>
                  </a:cubicBezTo>
                  <a:close/>
                  <a:moveTo>
                    <a:pt x="3954" y="87"/>
                  </a:moveTo>
                  <a:lnTo>
                    <a:pt x="3796" y="0"/>
                  </a:lnTo>
                  <a:lnTo>
                    <a:pt x="3796" y="62"/>
                  </a:lnTo>
                  <a:lnTo>
                    <a:pt x="644" y="62"/>
                  </a:lnTo>
                  <a:lnTo>
                    <a:pt x="644" y="70"/>
                  </a:lnTo>
                  <a:cubicBezTo>
                    <a:pt x="639" y="70"/>
                    <a:pt x="634" y="70"/>
                    <a:pt x="629" y="70"/>
                  </a:cubicBezTo>
                  <a:cubicBezTo>
                    <a:pt x="281" y="70"/>
                    <a:pt x="0" y="351"/>
                    <a:pt x="0" y="698"/>
                  </a:cubicBezTo>
                  <a:cubicBezTo>
                    <a:pt x="0" y="1046"/>
                    <a:pt x="281" y="1327"/>
                    <a:pt x="629" y="1327"/>
                  </a:cubicBezTo>
                  <a:cubicBezTo>
                    <a:pt x="976" y="1327"/>
                    <a:pt x="1257" y="1046"/>
                    <a:pt x="1257" y="698"/>
                  </a:cubicBezTo>
                  <a:cubicBezTo>
                    <a:pt x="1257" y="437"/>
                    <a:pt x="1098" y="213"/>
                    <a:pt x="871" y="118"/>
                  </a:cubicBezTo>
                  <a:lnTo>
                    <a:pt x="3796" y="118"/>
                  </a:lnTo>
                  <a:lnTo>
                    <a:pt x="3796" y="181"/>
                  </a:lnTo>
                  <a:lnTo>
                    <a:pt x="3954" y="87"/>
                  </a:lnTo>
                </a:path>
              </a:pathLst>
            </a:cu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2" name="Oval 14">
              <a:extLst>
                <a:ext uri="{FF2B5EF4-FFF2-40B4-BE49-F238E27FC236}">
                  <a16:creationId xmlns:a16="http://schemas.microsoft.com/office/drawing/2014/main" id="{D8C78182-19A6-4541-A797-EC96032EE7D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173609" y="3402300"/>
              <a:ext cx="831459" cy="833814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3" name="Freeform 15">
              <a:extLst>
                <a:ext uri="{FF2B5EF4-FFF2-40B4-BE49-F238E27FC236}">
                  <a16:creationId xmlns:a16="http://schemas.microsoft.com/office/drawing/2014/main" id="{0650AF74-786A-46C6-BB47-BFA9A708B62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117339" y="3352836"/>
              <a:ext cx="2939547" cy="984560"/>
            </a:xfrm>
            <a:custGeom>
              <a:avLst/>
              <a:gdLst>
                <a:gd name="T0" fmla="*/ 2765 w 3954"/>
                <a:gd name="T1" fmla="*/ 629 h 1327"/>
                <a:gd name="T2" fmla="*/ 3325 w 3954"/>
                <a:gd name="T3" fmla="*/ 69 h 1327"/>
                <a:gd name="T4" fmla="*/ 3885 w 3954"/>
                <a:gd name="T5" fmla="*/ 629 h 1327"/>
                <a:gd name="T6" fmla="*/ 3325 w 3954"/>
                <a:gd name="T7" fmla="*/ 1189 h 1327"/>
                <a:gd name="T8" fmla="*/ 2765 w 3954"/>
                <a:gd name="T9" fmla="*/ 629 h 1327"/>
                <a:gd name="T10" fmla="*/ 0 w 3954"/>
                <a:gd name="T11" fmla="*/ 1240 h 1327"/>
                <a:gd name="T12" fmla="*/ 157 w 3954"/>
                <a:gd name="T13" fmla="*/ 1327 h 1327"/>
                <a:gd name="T14" fmla="*/ 157 w 3954"/>
                <a:gd name="T15" fmla="*/ 1265 h 1327"/>
                <a:gd name="T16" fmla="*/ 3309 w 3954"/>
                <a:gd name="T17" fmla="*/ 1265 h 1327"/>
                <a:gd name="T18" fmla="*/ 3309 w 3954"/>
                <a:gd name="T19" fmla="*/ 1257 h 1327"/>
                <a:gd name="T20" fmla="*/ 3325 w 3954"/>
                <a:gd name="T21" fmla="*/ 1257 h 1327"/>
                <a:gd name="T22" fmla="*/ 3954 w 3954"/>
                <a:gd name="T23" fmla="*/ 629 h 1327"/>
                <a:gd name="T24" fmla="*/ 3325 w 3954"/>
                <a:gd name="T25" fmla="*/ 0 h 1327"/>
                <a:gd name="T26" fmla="*/ 2696 w 3954"/>
                <a:gd name="T27" fmla="*/ 629 h 1327"/>
                <a:gd name="T28" fmla="*/ 3083 w 3954"/>
                <a:gd name="T29" fmla="*/ 1209 h 1327"/>
                <a:gd name="T30" fmla="*/ 157 w 3954"/>
                <a:gd name="T31" fmla="*/ 1209 h 1327"/>
                <a:gd name="T32" fmla="*/ 157 w 3954"/>
                <a:gd name="T33" fmla="*/ 1147 h 1327"/>
                <a:gd name="T34" fmla="*/ 0 w 3954"/>
                <a:gd name="T35" fmla="*/ 1240 h 13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954" h="1327">
                  <a:moveTo>
                    <a:pt x="2765" y="629"/>
                  </a:moveTo>
                  <a:cubicBezTo>
                    <a:pt x="2765" y="319"/>
                    <a:pt x="3016" y="69"/>
                    <a:pt x="3325" y="69"/>
                  </a:cubicBezTo>
                  <a:cubicBezTo>
                    <a:pt x="3634" y="69"/>
                    <a:pt x="3885" y="319"/>
                    <a:pt x="3885" y="629"/>
                  </a:cubicBezTo>
                  <a:cubicBezTo>
                    <a:pt x="3885" y="938"/>
                    <a:pt x="3634" y="1189"/>
                    <a:pt x="3325" y="1189"/>
                  </a:cubicBezTo>
                  <a:cubicBezTo>
                    <a:pt x="3016" y="1189"/>
                    <a:pt x="2765" y="938"/>
                    <a:pt x="2765" y="629"/>
                  </a:cubicBezTo>
                  <a:close/>
                  <a:moveTo>
                    <a:pt x="0" y="1240"/>
                  </a:moveTo>
                  <a:lnTo>
                    <a:pt x="157" y="1327"/>
                  </a:lnTo>
                  <a:lnTo>
                    <a:pt x="157" y="1265"/>
                  </a:lnTo>
                  <a:lnTo>
                    <a:pt x="3309" y="1265"/>
                  </a:lnTo>
                  <a:lnTo>
                    <a:pt x="3309" y="1257"/>
                  </a:lnTo>
                  <a:cubicBezTo>
                    <a:pt x="3315" y="1257"/>
                    <a:pt x="3320" y="1257"/>
                    <a:pt x="3325" y="1257"/>
                  </a:cubicBezTo>
                  <a:cubicBezTo>
                    <a:pt x="3672" y="1257"/>
                    <a:pt x="3954" y="976"/>
                    <a:pt x="3954" y="629"/>
                  </a:cubicBezTo>
                  <a:cubicBezTo>
                    <a:pt x="3954" y="282"/>
                    <a:pt x="3672" y="0"/>
                    <a:pt x="3325" y="0"/>
                  </a:cubicBezTo>
                  <a:cubicBezTo>
                    <a:pt x="2978" y="0"/>
                    <a:pt x="2696" y="282"/>
                    <a:pt x="2696" y="629"/>
                  </a:cubicBezTo>
                  <a:cubicBezTo>
                    <a:pt x="2696" y="890"/>
                    <a:pt x="2856" y="1114"/>
                    <a:pt x="3083" y="1209"/>
                  </a:cubicBezTo>
                  <a:lnTo>
                    <a:pt x="157" y="1209"/>
                  </a:lnTo>
                  <a:lnTo>
                    <a:pt x="157" y="1147"/>
                  </a:lnTo>
                  <a:lnTo>
                    <a:pt x="0" y="1240"/>
                  </a:lnTo>
                </a:path>
              </a:pathLst>
            </a:custGeom>
            <a:solidFill>
              <a:schemeClr val="accent3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5" name="Freeform 27">
              <a:extLst>
                <a:ext uri="{FF2B5EF4-FFF2-40B4-BE49-F238E27FC236}">
                  <a16:creationId xmlns:a16="http://schemas.microsoft.com/office/drawing/2014/main" id="{71C1E5B1-AB33-4359-8F40-C4C96276029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421478" y="3587061"/>
              <a:ext cx="420447" cy="438984"/>
            </a:xfrm>
            <a:custGeom>
              <a:avLst/>
              <a:gdLst>
                <a:gd name="T0" fmla="*/ 139 w 240"/>
                <a:gd name="T1" fmla="*/ 0 h 251"/>
                <a:gd name="T2" fmla="*/ 107 w 240"/>
                <a:gd name="T3" fmla="*/ 90 h 251"/>
                <a:gd name="T4" fmla="*/ 44 w 240"/>
                <a:gd name="T5" fmla="*/ 42 h 251"/>
                <a:gd name="T6" fmla="*/ 15 w 240"/>
                <a:gd name="T7" fmla="*/ 192 h 251"/>
                <a:gd name="T8" fmla="*/ 27 w 240"/>
                <a:gd name="T9" fmla="*/ 200 h 251"/>
                <a:gd name="T10" fmla="*/ 41 w 240"/>
                <a:gd name="T11" fmla="*/ 205 h 251"/>
                <a:gd name="T12" fmla="*/ 61 w 240"/>
                <a:gd name="T13" fmla="*/ 205 h 251"/>
                <a:gd name="T14" fmla="*/ 75 w 240"/>
                <a:gd name="T15" fmla="*/ 200 h 251"/>
                <a:gd name="T16" fmla="*/ 86 w 240"/>
                <a:gd name="T17" fmla="*/ 192 h 251"/>
                <a:gd name="T18" fmla="*/ 119 w 240"/>
                <a:gd name="T19" fmla="*/ 224 h 251"/>
                <a:gd name="T20" fmla="*/ 149 w 240"/>
                <a:gd name="T21" fmla="*/ 212 h 251"/>
                <a:gd name="T22" fmla="*/ 159 w 240"/>
                <a:gd name="T23" fmla="*/ 220 h 251"/>
                <a:gd name="T24" fmla="*/ 172 w 240"/>
                <a:gd name="T25" fmla="*/ 226 h 251"/>
                <a:gd name="T26" fmla="*/ 192 w 240"/>
                <a:gd name="T27" fmla="*/ 228 h 251"/>
                <a:gd name="T28" fmla="*/ 206 w 240"/>
                <a:gd name="T29" fmla="*/ 224 h 251"/>
                <a:gd name="T30" fmla="*/ 219 w 240"/>
                <a:gd name="T31" fmla="*/ 217 h 251"/>
                <a:gd name="T32" fmla="*/ 187 w 240"/>
                <a:gd name="T33" fmla="*/ 127 h 251"/>
                <a:gd name="T34" fmla="*/ 114 w 240"/>
                <a:gd name="T35" fmla="*/ 94 h 251"/>
                <a:gd name="T36" fmla="*/ 127 w 240"/>
                <a:gd name="T37" fmla="*/ 100 h 251"/>
                <a:gd name="T38" fmla="*/ 145 w 240"/>
                <a:gd name="T39" fmla="*/ 101 h 251"/>
                <a:gd name="T40" fmla="*/ 160 w 240"/>
                <a:gd name="T41" fmla="*/ 97 h 251"/>
                <a:gd name="T42" fmla="*/ 172 w 240"/>
                <a:gd name="T43" fmla="*/ 89 h 251"/>
                <a:gd name="T44" fmla="*/ 210 w 240"/>
                <a:gd name="T45" fmla="*/ 97 h 251"/>
                <a:gd name="T46" fmla="*/ 140 w 240"/>
                <a:gd name="T47" fmla="*/ 128 h 251"/>
                <a:gd name="T48" fmla="*/ 44 w 240"/>
                <a:gd name="T49" fmla="*/ 48 h 251"/>
                <a:gd name="T50" fmla="*/ 108 w 240"/>
                <a:gd name="T51" fmla="*/ 226 h 251"/>
                <a:gd name="T52" fmla="*/ 190 w 240"/>
                <a:gd name="T53" fmla="*/ 192 h 251"/>
                <a:gd name="T54" fmla="*/ 179 w 240"/>
                <a:gd name="T55" fmla="*/ 191 h 251"/>
                <a:gd name="T56" fmla="*/ 178 w 240"/>
                <a:gd name="T57" fmla="*/ 197 h 251"/>
                <a:gd name="T58" fmla="*/ 198 w 240"/>
                <a:gd name="T59" fmla="*/ 196 h 251"/>
                <a:gd name="T60" fmla="*/ 209 w 240"/>
                <a:gd name="T61" fmla="*/ 217 h 251"/>
                <a:gd name="T62" fmla="*/ 197 w 240"/>
                <a:gd name="T63" fmla="*/ 221 h 251"/>
                <a:gd name="T64" fmla="*/ 181 w 240"/>
                <a:gd name="T65" fmla="*/ 222 h 251"/>
                <a:gd name="T66" fmla="*/ 169 w 240"/>
                <a:gd name="T67" fmla="*/ 218 h 251"/>
                <a:gd name="T68" fmla="*/ 158 w 240"/>
                <a:gd name="T69" fmla="*/ 212 h 251"/>
                <a:gd name="T70" fmla="*/ 232 w 240"/>
                <a:gd name="T71" fmla="*/ 178 h 251"/>
                <a:gd name="T72" fmla="*/ 170 w 240"/>
                <a:gd name="T73" fmla="*/ 192 h 251"/>
                <a:gd name="T74" fmla="*/ 184 w 240"/>
                <a:gd name="T75" fmla="*/ 50 h 251"/>
                <a:gd name="T76" fmla="*/ 122 w 240"/>
                <a:gd name="T77" fmla="*/ 65 h 251"/>
                <a:gd name="T78" fmla="*/ 164 w 240"/>
                <a:gd name="T79" fmla="*/ 87 h 251"/>
                <a:gd name="T80" fmla="*/ 153 w 240"/>
                <a:gd name="T81" fmla="*/ 93 h 251"/>
                <a:gd name="T82" fmla="*/ 139 w 240"/>
                <a:gd name="T83" fmla="*/ 95 h 251"/>
                <a:gd name="T84" fmla="*/ 125 w 240"/>
                <a:gd name="T85" fmla="*/ 93 h 251"/>
                <a:gd name="T86" fmla="*/ 113 w 240"/>
                <a:gd name="T87" fmla="*/ 87 h 251"/>
                <a:gd name="T88" fmla="*/ 130 w 240"/>
                <a:gd name="T89" fmla="*/ 70 h 251"/>
                <a:gd name="T90" fmla="*/ 150 w 240"/>
                <a:gd name="T91" fmla="*/ 69 h 251"/>
                <a:gd name="T92" fmla="*/ 142 w 240"/>
                <a:gd name="T93" fmla="*/ 65 h 251"/>
                <a:gd name="T94" fmla="*/ 131 w 240"/>
                <a:gd name="T95" fmla="*/ 64 h 251"/>
                <a:gd name="T96" fmla="*/ 58 w 240"/>
                <a:gd name="T97" fmla="*/ 169 h 251"/>
                <a:gd name="T98" fmla="*/ 46 w 240"/>
                <a:gd name="T99" fmla="*/ 170 h 251"/>
                <a:gd name="T100" fmla="*/ 58 w 240"/>
                <a:gd name="T101" fmla="*/ 169 h 251"/>
                <a:gd name="T102" fmla="*/ 60 w 240"/>
                <a:gd name="T103" fmla="*/ 175 h 251"/>
                <a:gd name="T104" fmla="*/ 76 w 240"/>
                <a:gd name="T105" fmla="*/ 192 h 251"/>
                <a:gd name="T106" fmla="*/ 65 w 240"/>
                <a:gd name="T107" fmla="*/ 198 h 251"/>
                <a:gd name="T108" fmla="*/ 51 w 240"/>
                <a:gd name="T109" fmla="*/ 200 h 251"/>
                <a:gd name="T110" fmla="*/ 36 w 240"/>
                <a:gd name="T111" fmla="*/ 198 h 251"/>
                <a:gd name="T112" fmla="*/ 25 w 240"/>
                <a:gd name="T113" fmla="*/ 192 h 251"/>
                <a:gd name="T114" fmla="*/ 85 w 240"/>
                <a:gd name="T115" fmla="*/ 185 h 251"/>
                <a:gd name="T116" fmla="*/ 17 w 240"/>
                <a:gd name="T117" fmla="*/ 185 h 251"/>
                <a:gd name="T118" fmla="*/ 125 w 240"/>
                <a:gd name="T119" fmla="*/ 140 h 251"/>
                <a:gd name="T120" fmla="*/ 215 w 240"/>
                <a:gd name="T121" fmla="*/ 92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40" h="251">
                  <a:moveTo>
                    <a:pt x="225" y="77"/>
                  </a:moveTo>
                  <a:cubicBezTo>
                    <a:pt x="220" y="77"/>
                    <a:pt x="215" y="79"/>
                    <a:pt x="212" y="83"/>
                  </a:cubicBezTo>
                  <a:cubicBezTo>
                    <a:pt x="187" y="67"/>
                    <a:pt x="187" y="67"/>
                    <a:pt x="187" y="67"/>
                  </a:cubicBezTo>
                  <a:cubicBezTo>
                    <a:pt x="189" y="62"/>
                    <a:pt x="190" y="56"/>
                    <a:pt x="190" y="50"/>
                  </a:cubicBezTo>
                  <a:cubicBezTo>
                    <a:pt x="190" y="37"/>
                    <a:pt x="185" y="24"/>
                    <a:pt x="175" y="15"/>
                  </a:cubicBezTo>
                  <a:cubicBezTo>
                    <a:pt x="165" y="5"/>
                    <a:pt x="152" y="0"/>
                    <a:pt x="139" y="0"/>
                  </a:cubicBezTo>
                  <a:cubicBezTo>
                    <a:pt x="111" y="0"/>
                    <a:pt x="88" y="22"/>
                    <a:pt x="88" y="50"/>
                  </a:cubicBezTo>
                  <a:cubicBezTo>
                    <a:pt x="88" y="65"/>
                    <a:pt x="94" y="77"/>
                    <a:pt x="103" y="87"/>
                  </a:cubicBezTo>
                  <a:cubicBezTo>
                    <a:pt x="103" y="87"/>
                    <a:pt x="103" y="87"/>
                    <a:pt x="103" y="87"/>
                  </a:cubicBezTo>
                  <a:cubicBezTo>
                    <a:pt x="104" y="87"/>
                    <a:pt x="105" y="88"/>
                    <a:pt x="105" y="89"/>
                  </a:cubicBezTo>
                  <a:cubicBezTo>
                    <a:pt x="106" y="89"/>
                    <a:pt x="106" y="89"/>
                    <a:pt x="107" y="90"/>
                  </a:cubicBezTo>
                  <a:cubicBezTo>
                    <a:pt x="107" y="90"/>
                    <a:pt x="107" y="90"/>
                    <a:pt x="107" y="90"/>
                  </a:cubicBezTo>
                  <a:cubicBezTo>
                    <a:pt x="84" y="118"/>
                    <a:pt x="84" y="118"/>
                    <a:pt x="84" y="118"/>
                  </a:cubicBezTo>
                  <a:cubicBezTo>
                    <a:pt x="75" y="109"/>
                    <a:pt x="63" y="105"/>
                    <a:pt x="51" y="105"/>
                  </a:cubicBezTo>
                  <a:cubicBezTo>
                    <a:pt x="50" y="105"/>
                    <a:pt x="48" y="105"/>
                    <a:pt x="47" y="105"/>
                  </a:cubicBezTo>
                  <a:cubicBezTo>
                    <a:pt x="47" y="73"/>
                    <a:pt x="47" y="73"/>
                    <a:pt x="47" y="73"/>
                  </a:cubicBezTo>
                  <a:cubicBezTo>
                    <a:pt x="54" y="72"/>
                    <a:pt x="60" y="66"/>
                    <a:pt x="60" y="58"/>
                  </a:cubicBezTo>
                  <a:cubicBezTo>
                    <a:pt x="60" y="49"/>
                    <a:pt x="53" y="42"/>
                    <a:pt x="44" y="42"/>
                  </a:cubicBezTo>
                  <a:cubicBezTo>
                    <a:pt x="36" y="42"/>
                    <a:pt x="29" y="49"/>
                    <a:pt x="29" y="58"/>
                  </a:cubicBezTo>
                  <a:cubicBezTo>
                    <a:pt x="29" y="66"/>
                    <a:pt x="34" y="72"/>
                    <a:pt x="41" y="73"/>
                  </a:cubicBezTo>
                  <a:cubicBezTo>
                    <a:pt x="41" y="106"/>
                    <a:pt x="41" y="106"/>
                    <a:pt x="41" y="106"/>
                  </a:cubicBezTo>
                  <a:cubicBezTo>
                    <a:pt x="18" y="110"/>
                    <a:pt x="0" y="131"/>
                    <a:pt x="0" y="155"/>
                  </a:cubicBezTo>
                  <a:cubicBezTo>
                    <a:pt x="0" y="170"/>
                    <a:pt x="6" y="183"/>
                    <a:pt x="15" y="192"/>
                  </a:cubicBezTo>
                  <a:cubicBezTo>
                    <a:pt x="15" y="192"/>
                    <a:pt x="15" y="192"/>
                    <a:pt x="15" y="192"/>
                  </a:cubicBezTo>
                  <a:cubicBezTo>
                    <a:pt x="16" y="192"/>
                    <a:pt x="17" y="193"/>
                    <a:pt x="17" y="194"/>
                  </a:cubicBezTo>
                  <a:cubicBezTo>
                    <a:pt x="18" y="194"/>
                    <a:pt x="18" y="194"/>
                    <a:pt x="19" y="195"/>
                  </a:cubicBezTo>
                  <a:cubicBezTo>
                    <a:pt x="19" y="195"/>
                    <a:pt x="20" y="196"/>
                    <a:pt x="21" y="197"/>
                  </a:cubicBezTo>
                  <a:cubicBezTo>
                    <a:pt x="22" y="197"/>
                    <a:pt x="22" y="197"/>
                    <a:pt x="22" y="198"/>
                  </a:cubicBezTo>
                  <a:cubicBezTo>
                    <a:pt x="23" y="198"/>
                    <a:pt x="24" y="199"/>
                    <a:pt x="25" y="199"/>
                  </a:cubicBezTo>
                  <a:cubicBezTo>
                    <a:pt x="26" y="200"/>
                    <a:pt x="26" y="200"/>
                    <a:pt x="27" y="200"/>
                  </a:cubicBezTo>
                  <a:cubicBezTo>
                    <a:pt x="28" y="201"/>
                    <a:pt x="29" y="201"/>
                    <a:pt x="30" y="202"/>
                  </a:cubicBezTo>
                  <a:cubicBezTo>
                    <a:pt x="30" y="202"/>
                    <a:pt x="31" y="202"/>
                    <a:pt x="31" y="202"/>
                  </a:cubicBezTo>
                  <a:cubicBezTo>
                    <a:pt x="32" y="203"/>
                    <a:pt x="33" y="203"/>
                    <a:pt x="34" y="203"/>
                  </a:cubicBezTo>
                  <a:cubicBezTo>
                    <a:pt x="35" y="204"/>
                    <a:pt x="35" y="204"/>
                    <a:pt x="36" y="204"/>
                  </a:cubicBezTo>
                  <a:cubicBezTo>
                    <a:pt x="37" y="204"/>
                    <a:pt x="38" y="204"/>
                    <a:pt x="39" y="205"/>
                  </a:cubicBezTo>
                  <a:cubicBezTo>
                    <a:pt x="40" y="205"/>
                    <a:pt x="40" y="205"/>
                    <a:pt x="41" y="205"/>
                  </a:cubicBezTo>
                  <a:cubicBezTo>
                    <a:pt x="42" y="205"/>
                    <a:pt x="43" y="206"/>
                    <a:pt x="44" y="206"/>
                  </a:cubicBezTo>
                  <a:cubicBezTo>
                    <a:pt x="45" y="206"/>
                    <a:pt x="45" y="206"/>
                    <a:pt x="46" y="206"/>
                  </a:cubicBezTo>
                  <a:cubicBezTo>
                    <a:pt x="47" y="206"/>
                    <a:pt x="49" y="206"/>
                    <a:pt x="51" y="206"/>
                  </a:cubicBezTo>
                  <a:cubicBezTo>
                    <a:pt x="52" y="206"/>
                    <a:pt x="54" y="206"/>
                    <a:pt x="56" y="206"/>
                  </a:cubicBezTo>
                  <a:cubicBezTo>
                    <a:pt x="56" y="206"/>
                    <a:pt x="57" y="206"/>
                    <a:pt x="57" y="206"/>
                  </a:cubicBezTo>
                  <a:cubicBezTo>
                    <a:pt x="58" y="206"/>
                    <a:pt x="60" y="205"/>
                    <a:pt x="61" y="205"/>
                  </a:cubicBezTo>
                  <a:cubicBezTo>
                    <a:pt x="61" y="205"/>
                    <a:pt x="62" y="205"/>
                    <a:pt x="62" y="205"/>
                  </a:cubicBezTo>
                  <a:cubicBezTo>
                    <a:pt x="63" y="205"/>
                    <a:pt x="64" y="204"/>
                    <a:pt x="66" y="204"/>
                  </a:cubicBezTo>
                  <a:cubicBezTo>
                    <a:pt x="66" y="204"/>
                    <a:pt x="66" y="204"/>
                    <a:pt x="67" y="203"/>
                  </a:cubicBezTo>
                  <a:cubicBezTo>
                    <a:pt x="68" y="203"/>
                    <a:pt x="69" y="203"/>
                    <a:pt x="70" y="202"/>
                  </a:cubicBezTo>
                  <a:cubicBezTo>
                    <a:pt x="71" y="202"/>
                    <a:pt x="71" y="202"/>
                    <a:pt x="71" y="202"/>
                  </a:cubicBezTo>
                  <a:cubicBezTo>
                    <a:pt x="73" y="201"/>
                    <a:pt x="74" y="201"/>
                    <a:pt x="75" y="200"/>
                  </a:cubicBezTo>
                  <a:cubicBezTo>
                    <a:pt x="75" y="200"/>
                    <a:pt x="75" y="200"/>
                    <a:pt x="76" y="199"/>
                  </a:cubicBezTo>
                  <a:cubicBezTo>
                    <a:pt x="77" y="199"/>
                    <a:pt x="78" y="198"/>
                    <a:pt x="79" y="198"/>
                  </a:cubicBezTo>
                  <a:cubicBezTo>
                    <a:pt x="79" y="197"/>
                    <a:pt x="80" y="197"/>
                    <a:pt x="80" y="197"/>
                  </a:cubicBezTo>
                  <a:cubicBezTo>
                    <a:pt x="81" y="196"/>
                    <a:pt x="82" y="195"/>
                    <a:pt x="83" y="195"/>
                  </a:cubicBezTo>
                  <a:cubicBezTo>
                    <a:pt x="83" y="194"/>
                    <a:pt x="84" y="194"/>
                    <a:pt x="84" y="194"/>
                  </a:cubicBezTo>
                  <a:cubicBezTo>
                    <a:pt x="85" y="193"/>
                    <a:pt x="85" y="193"/>
                    <a:pt x="86" y="192"/>
                  </a:cubicBezTo>
                  <a:cubicBezTo>
                    <a:pt x="86" y="192"/>
                    <a:pt x="86" y="192"/>
                    <a:pt x="86" y="192"/>
                  </a:cubicBezTo>
                  <a:cubicBezTo>
                    <a:pt x="92" y="186"/>
                    <a:pt x="97" y="178"/>
                    <a:pt x="100" y="170"/>
                  </a:cubicBezTo>
                  <a:cubicBezTo>
                    <a:pt x="136" y="176"/>
                    <a:pt x="136" y="176"/>
                    <a:pt x="136" y="176"/>
                  </a:cubicBezTo>
                  <a:cubicBezTo>
                    <a:pt x="136" y="177"/>
                    <a:pt x="136" y="177"/>
                    <a:pt x="136" y="178"/>
                  </a:cubicBezTo>
                  <a:cubicBezTo>
                    <a:pt x="136" y="189"/>
                    <a:pt x="140" y="199"/>
                    <a:pt x="146" y="207"/>
                  </a:cubicBezTo>
                  <a:cubicBezTo>
                    <a:pt x="119" y="224"/>
                    <a:pt x="119" y="224"/>
                    <a:pt x="119" y="224"/>
                  </a:cubicBezTo>
                  <a:cubicBezTo>
                    <a:pt x="116" y="221"/>
                    <a:pt x="112" y="220"/>
                    <a:pt x="108" y="220"/>
                  </a:cubicBezTo>
                  <a:cubicBezTo>
                    <a:pt x="99" y="220"/>
                    <a:pt x="92" y="227"/>
                    <a:pt x="92" y="235"/>
                  </a:cubicBezTo>
                  <a:cubicBezTo>
                    <a:pt x="92" y="244"/>
                    <a:pt x="99" y="251"/>
                    <a:pt x="108" y="251"/>
                  </a:cubicBezTo>
                  <a:cubicBezTo>
                    <a:pt x="116" y="251"/>
                    <a:pt x="123" y="244"/>
                    <a:pt x="123" y="235"/>
                  </a:cubicBezTo>
                  <a:cubicBezTo>
                    <a:pt x="123" y="233"/>
                    <a:pt x="123" y="231"/>
                    <a:pt x="122" y="229"/>
                  </a:cubicBezTo>
                  <a:cubicBezTo>
                    <a:pt x="149" y="212"/>
                    <a:pt x="149" y="212"/>
                    <a:pt x="149" y="212"/>
                  </a:cubicBezTo>
                  <a:cubicBezTo>
                    <a:pt x="150" y="213"/>
                    <a:pt x="151" y="213"/>
                    <a:pt x="151" y="214"/>
                  </a:cubicBezTo>
                  <a:cubicBezTo>
                    <a:pt x="151" y="214"/>
                    <a:pt x="151" y="214"/>
                    <a:pt x="151" y="214"/>
                  </a:cubicBezTo>
                  <a:cubicBezTo>
                    <a:pt x="152" y="215"/>
                    <a:pt x="153" y="215"/>
                    <a:pt x="153" y="216"/>
                  </a:cubicBezTo>
                  <a:cubicBezTo>
                    <a:pt x="154" y="216"/>
                    <a:pt x="154" y="216"/>
                    <a:pt x="155" y="217"/>
                  </a:cubicBezTo>
                  <a:cubicBezTo>
                    <a:pt x="156" y="218"/>
                    <a:pt x="156" y="218"/>
                    <a:pt x="157" y="219"/>
                  </a:cubicBezTo>
                  <a:cubicBezTo>
                    <a:pt x="158" y="219"/>
                    <a:pt x="158" y="219"/>
                    <a:pt x="159" y="220"/>
                  </a:cubicBezTo>
                  <a:cubicBezTo>
                    <a:pt x="160" y="220"/>
                    <a:pt x="161" y="221"/>
                    <a:pt x="162" y="222"/>
                  </a:cubicBezTo>
                  <a:cubicBezTo>
                    <a:pt x="162" y="222"/>
                    <a:pt x="162" y="222"/>
                    <a:pt x="163" y="222"/>
                  </a:cubicBezTo>
                  <a:cubicBezTo>
                    <a:pt x="164" y="223"/>
                    <a:pt x="165" y="223"/>
                    <a:pt x="166" y="224"/>
                  </a:cubicBezTo>
                  <a:cubicBezTo>
                    <a:pt x="166" y="224"/>
                    <a:pt x="167" y="224"/>
                    <a:pt x="167" y="224"/>
                  </a:cubicBezTo>
                  <a:cubicBezTo>
                    <a:pt x="168" y="225"/>
                    <a:pt x="169" y="225"/>
                    <a:pt x="171" y="226"/>
                  </a:cubicBezTo>
                  <a:cubicBezTo>
                    <a:pt x="171" y="226"/>
                    <a:pt x="171" y="226"/>
                    <a:pt x="172" y="226"/>
                  </a:cubicBezTo>
                  <a:cubicBezTo>
                    <a:pt x="173" y="226"/>
                    <a:pt x="174" y="227"/>
                    <a:pt x="175" y="227"/>
                  </a:cubicBezTo>
                  <a:cubicBezTo>
                    <a:pt x="176" y="227"/>
                    <a:pt x="176" y="227"/>
                    <a:pt x="177" y="227"/>
                  </a:cubicBezTo>
                  <a:cubicBezTo>
                    <a:pt x="178" y="227"/>
                    <a:pt x="179" y="228"/>
                    <a:pt x="180" y="228"/>
                  </a:cubicBezTo>
                  <a:cubicBezTo>
                    <a:pt x="181" y="228"/>
                    <a:pt x="181" y="228"/>
                    <a:pt x="182" y="228"/>
                  </a:cubicBezTo>
                  <a:cubicBezTo>
                    <a:pt x="183" y="228"/>
                    <a:pt x="185" y="228"/>
                    <a:pt x="187" y="228"/>
                  </a:cubicBezTo>
                  <a:cubicBezTo>
                    <a:pt x="189" y="228"/>
                    <a:pt x="190" y="228"/>
                    <a:pt x="192" y="228"/>
                  </a:cubicBezTo>
                  <a:cubicBezTo>
                    <a:pt x="192" y="228"/>
                    <a:pt x="193" y="228"/>
                    <a:pt x="193" y="228"/>
                  </a:cubicBezTo>
                  <a:cubicBezTo>
                    <a:pt x="195" y="228"/>
                    <a:pt x="196" y="227"/>
                    <a:pt x="197" y="227"/>
                  </a:cubicBezTo>
                  <a:cubicBezTo>
                    <a:pt x="197" y="227"/>
                    <a:pt x="198" y="227"/>
                    <a:pt x="198" y="227"/>
                  </a:cubicBezTo>
                  <a:cubicBezTo>
                    <a:pt x="200" y="227"/>
                    <a:pt x="201" y="226"/>
                    <a:pt x="202" y="226"/>
                  </a:cubicBezTo>
                  <a:cubicBezTo>
                    <a:pt x="202" y="226"/>
                    <a:pt x="203" y="226"/>
                    <a:pt x="203" y="226"/>
                  </a:cubicBezTo>
                  <a:cubicBezTo>
                    <a:pt x="204" y="225"/>
                    <a:pt x="205" y="225"/>
                    <a:pt x="206" y="224"/>
                  </a:cubicBezTo>
                  <a:cubicBezTo>
                    <a:pt x="207" y="224"/>
                    <a:pt x="207" y="224"/>
                    <a:pt x="208" y="224"/>
                  </a:cubicBezTo>
                  <a:cubicBezTo>
                    <a:pt x="209" y="223"/>
                    <a:pt x="210" y="223"/>
                    <a:pt x="211" y="222"/>
                  </a:cubicBezTo>
                  <a:cubicBezTo>
                    <a:pt x="211" y="222"/>
                    <a:pt x="212" y="222"/>
                    <a:pt x="212" y="222"/>
                  </a:cubicBezTo>
                  <a:cubicBezTo>
                    <a:pt x="213" y="221"/>
                    <a:pt x="214" y="220"/>
                    <a:pt x="215" y="220"/>
                  </a:cubicBezTo>
                  <a:cubicBezTo>
                    <a:pt x="215" y="219"/>
                    <a:pt x="216" y="219"/>
                    <a:pt x="216" y="219"/>
                  </a:cubicBezTo>
                  <a:cubicBezTo>
                    <a:pt x="217" y="218"/>
                    <a:pt x="218" y="218"/>
                    <a:pt x="219" y="217"/>
                  </a:cubicBezTo>
                  <a:cubicBezTo>
                    <a:pt x="219" y="217"/>
                    <a:pt x="220" y="216"/>
                    <a:pt x="220" y="216"/>
                  </a:cubicBezTo>
                  <a:cubicBezTo>
                    <a:pt x="221" y="215"/>
                    <a:pt x="222" y="215"/>
                    <a:pt x="222" y="214"/>
                  </a:cubicBezTo>
                  <a:cubicBezTo>
                    <a:pt x="222" y="214"/>
                    <a:pt x="222" y="214"/>
                    <a:pt x="222" y="214"/>
                  </a:cubicBezTo>
                  <a:cubicBezTo>
                    <a:pt x="232" y="205"/>
                    <a:pt x="238" y="192"/>
                    <a:pt x="238" y="178"/>
                  </a:cubicBezTo>
                  <a:cubicBezTo>
                    <a:pt x="238" y="164"/>
                    <a:pt x="233" y="151"/>
                    <a:pt x="223" y="142"/>
                  </a:cubicBezTo>
                  <a:cubicBezTo>
                    <a:pt x="213" y="132"/>
                    <a:pt x="200" y="127"/>
                    <a:pt x="187" y="127"/>
                  </a:cubicBezTo>
                  <a:cubicBezTo>
                    <a:pt x="161" y="127"/>
                    <a:pt x="140" y="146"/>
                    <a:pt x="137" y="170"/>
                  </a:cubicBezTo>
                  <a:cubicBezTo>
                    <a:pt x="101" y="164"/>
                    <a:pt x="101" y="164"/>
                    <a:pt x="101" y="164"/>
                  </a:cubicBezTo>
                  <a:cubicBezTo>
                    <a:pt x="101" y="161"/>
                    <a:pt x="102" y="158"/>
                    <a:pt x="102" y="155"/>
                  </a:cubicBezTo>
                  <a:cubicBezTo>
                    <a:pt x="102" y="143"/>
                    <a:pt x="97" y="131"/>
                    <a:pt x="89" y="122"/>
                  </a:cubicBezTo>
                  <a:cubicBezTo>
                    <a:pt x="112" y="93"/>
                    <a:pt x="112" y="93"/>
                    <a:pt x="112" y="93"/>
                  </a:cubicBezTo>
                  <a:cubicBezTo>
                    <a:pt x="113" y="94"/>
                    <a:pt x="113" y="94"/>
                    <a:pt x="114" y="94"/>
                  </a:cubicBezTo>
                  <a:cubicBezTo>
                    <a:pt x="114" y="95"/>
                    <a:pt x="114" y="95"/>
                    <a:pt x="115" y="95"/>
                  </a:cubicBezTo>
                  <a:cubicBezTo>
                    <a:pt x="116" y="96"/>
                    <a:pt x="117" y="96"/>
                    <a:pt x="118" y="97"/>
                  </a:cubicBezTo>
                  <a:cubicBezTo>
                    <a:pt x="119" y="97"/>
                    <a:pt x="119" y="97"/>
                    <a:pt x="119" y="97"/>
                  </a:cubicBezTo>
                  <a:cubicBezTo>
                    <a:pt x="120" y="98"/>
                    <a:pt x="122" y="98"/>
                    <a:pt x="123" y="98"/>
                  </a:cubicBezTo>
                  <a:cubicBezTo>
                    <a:pt x="123" y="99"/>
                    <a:pt x="124" y="99"/>
                    <a:pt x="124" y="99"/>
                  </a:cubicBezTo>
                  <a:cubicBezTo>
                    <a:pt x="125" y="99"/>
                    <a:pt x="126" y="99"/>
                    <a:pt x="127" y="100"/>
                  </a:cubicBezTo>
                  <a:cubicBezTo>
                    <a:pt x="128" y="100"/>
                    <a:pt x="128" y="100"/>
                    <a:pt x="129" y="100"/>
                  </a:cubicBezTo>
                  <a:cubicBezTo>
                    <a:pt x="130" y="100"/>
                    <a:pt x="131" y="100"/>
                    <a:pt x="132" y="101"/>
                  </a:cubicBezTo>
                  <a:cubicBezTo>
                    <a:pt x="133" y="101"/>
                    <a:pt x="133" y="101"/>
                    <a:pt x="134" y="101"/>
                  </a:cubicBezTo>
                  <a:cubicBezTo>
                    <a:pt x="135" y="101"/>
                    <a:pt x="137" y="101"/>
                    <a:pt x="139" y="101"/>
                  </a:cubicBezTo>
                  <a:cubicBezTo>
                    <a:pt x="141" y="101"/>
                    <a:pt x="142" y="101"/>
                    <a:pt x="144" y="101"/>
                  </a:cubicBezTo>
                  <a:cubicBezTo>
                    <a:pt x="144" y="101"/>
                    <a:pt x="145" y="101"/>
                    <a:pt x="145" y="101"/>
                  </a:cubicBezTo>
                  <a:cubicBezTo>
                    <a:pt x="147" y="100"/>
                    <a:pt x="148" y="100"/>
                    <a:pt x="149" y="100"/>
                  </a:cubicBezTo>
                  <a:cubicBezTo>
                    <a:pt x="149" y="100"/>
                    <a:pt x="150" y="100"/>
                    <a:pt x="150" y="100"/>
                  </a:cubicBezTo>
                  <a:cubicBezTo>
                    <a:pt x="152" y="99"/>
                    <a:pt x="153" y="99"/>
                    <a:pt x="154" y="99"/>
                  </a:cubicBezTo>
                  <a:cubicBezTo>
                    <a:pt x="154" y="99"/>
                    <a:pt x="155" y="99"/>
                    <a:pt x="155" y="98"/>
                  </a:cubicBezTo>
                  <a:cubicBezTo>
                    <a:pt x="156" y="98"/>
                    <a:pt x="157" y="98"/>
                    <a:pt x="159" y="97"/>
                  </a:cubicBezTo>
                  <a:cubicBezTo>
                    <a:pt x="159" y="97"/>
                    <a:pt x="159" y="97"/>
                    <a:pt x="160" y="97"/>
                  </a:cubicBezTo>
                  <a:cubicBezTo>
                    <a:pt x="161" y="96"/>
                    <a:pt x="162" y="96"/>
                    <a:pt x="163" y="95"/>
                  </a:cubicBezTo>
                  <a:cubicBezTo>
                    <a:pt x="163" y="95"/>
                    <a:pt x="164" y="95"/>
                    <a:pt x="164" y="94"/>
                  </a:cubicBezTo>
                  <a:cubicBezTo>
                    <a:pt x="165" y="94"/>
                    <a:pt x="166" y="93"/>
                    <a:pt x="167" y="93"/>
                  </a:cubicBezTo>
                  <a:cubicBezTo>
                    <a:pt x="168" y="92"/>
                    <a:pt x="168" y="92"/>
                    <a:pt x="168" y="92"/>
                  </a:cubicBezTo>
                  <a:cubicBezTo>
                    <a:pt x="169" y="91"/>
                    <a:pt x="170" y="90"/>
                    <a:pt x="171" y="90"/>
                  </a:cubicBezTo>
                  <a:cubicBezTo>
                    <a:pt x="171" y="89"/>
                    <a:pt x="172" y="89"/>
                    <a:pt x="172" y="89"/>
                  </a:cubicBezTo>
                  <a:cubicBezTo>
                    <a:pt x="173" y="88"/>
                    <a:pt x="174" y="87"/>
                    <a:pt x="174" y="87"/>
                  </a:cubicBezTo>
                  <a:cubicBezTo>
                    <a:pt x="174" y="87"/>
                    <a:pt x="174" y="87"/>
                    <a:pt x="174" y="87"/>
                  </a:cubicBezTo>
                  <a:cubicBezTo>
                    <a:pt x="179" y="83"/>
                    <a:pt x="182" y="78"/>
                    <a:pt x="185" y="73"/>
                  </a:cubicBezTo>
                  <a:cubicBezTo>
                    <a:pt x="210" y="88"/>
                    <a:pt x="210" y="88"/>
                    <a:pt x="210" y="88"/>
                  </a:cubicBezTo>
                  <a:cubicBezTo>
                    <a:pt x="209" y="90"/>
                    <a:pt x="209" y="91"/>
                    <a:pt x="209" y="92"/>
                  </a:cubicBezTo>
                  <a:cubicBezTo>
                    <a:pt x="209" y="94"/>
                    <a:pt x="209" y="96"/>
                    <a:pt x="210" y="97"/>
                  </a:cubicBezTo>
                  <a:cubicBezTo>
                    <a:pt x="138" y="122"/>
                    <a:pt x="138" y="122"/>
                    <a:pt x="138" y="122"/>
                  </a:cubicBezTo>
                  <a:cubicBezTo>
                    <a:pt x="135" y="117"/>
                    <a:pt x="130" y="114"/>
                    <a:pt x="125" y="114"/>
                  </a:cubicBezTo>
                  <a:cubicBezTo>
                    <a:pt x="116" y="114"/>
                    <a:pt x="109" y="121"/>
                    <a:pt x="109" y="130"/>
                  </a:cubicBezTo>
                  <a:cubicBezTo>
                    <a:pt x="109" y="139"/>
                    <a:pt x="116" y="146"/>
                    <a:pt x="125" y="146"/>
                  </a:cubicBezTo>
                  <a:cubicBezTo>
                    <a:pt x="133" y="146"/>
                    <a:pt x="140" y="139"/>
                    <a:pt x="140" y="130"/>
                  </a:cubicBezTo>
                  <a:cubicBezTo>
                    <a:pt x="140" y="129"/>
                    <a:pt x="140" y="129"/>
                    <a:pt x="140" y="128"/>
                  </a:cubicBezTo>
                  <a:cubicBezTo>
                    <a:pt x="213" y="103"/>
                    <a:pt x="213" y="103"/>
                    <a:pt x="213" y="103"/>
                  </a:cubicBezTo>
                  <a:cubicBezTo>
                    <a:pt x="216" y="106"/>
                    <a:pt x="220" y="108"/>
                    <a:pt x="225" y="108"/>
                  </a:cubicBezTo>
                  <a:cubicBezTo>
                    <a:pt x="233" y="108"/>
                    <a:pt x="240" y="101"/>
                    <a:pt x="240" y="92"/>
                  </a:cubicBezTo>
                  <a:cubicBezTo>
                    <a:pt x="240" y="84"/>
                    <a:pt x="233" y="77"/>
                    <a:pt x="225" y="77"/>
                  </a:cubicBezTo>
                  <a:close/>
                  <a:moveTo>
                    <a:pt x="35" y="58"/>
                  </a:moveTo>
                  <a:cubicBezTo>
                    <a:pt x="35" y="53"/>
                    <a:pt x="39" y="48"/>
                    <a:pt x="44" y="48"/>
                  </a:cubicBezTo>
                  <a:cubicBezTo>
                    <a:pt x="50" y="48"/>
                    <a:pt x="54" y="53"/>
                    <a:pt x="54" y="58"/>
                  </a:cubicBezTo>
                  <a:cubicBezTo>
                    <a:pt x="54" y="63"/>
                    <a:pt x="50" y="68"/>
                    <a:pt x="44" y="68"/>
                  </a:cubicBezTo>
                  <a:cubicBezTo>
                    <a:pt x="39" y="68"/>
                    <a:pt x="35" y="63"/>
                    <a:pt x="35" y="58"/>
                  </a:cubicBezTo>
                  <a:close/>
                  <a:moveTo>
                    <a:pt x="108" y="245"/>
                  </a:moveTo>
                  <a:cubicBezTo>
                    <a:pt x="102" y="245"/>
                    <a:pt x="98" y="241"/>
                    <a:pt x="98" y="235"/>
                  </a:cubicBezTo>
                  <a:cubicBezTo>
                    <a:pt x="98" y="230"/>
                    <a:pt x="102" y="226"/>
                    <a:pt x="108" y="226"/>
                  </a:cubicBezTo>
                  <a:cubicBezTo>
                    <a:pt x="113" y="226"/>
                    <a:pt x="117" y="230"/>
                    <a:pt x="117" y="235"/>
                  </a:cubicBezTo>
                  <a:cubicBezTo>
                    <a:pt x="117" y="241"/>
                    <a:pt x="113" y="245"/>
                    <a:pt x="108" y="245"/>
                  </a:cubicBezTo>
                  <a:close/>
                  <a:moveTo>
                    <a:pt x="194" y="191"/>
                  </a:moveTo>
                  <a:cubicBezTo>
                    <a:pt x="194" y="191"/>
                    <a:pt x="194" y="191"/>
                    <a:pt x="194" y="191"/>
                  </a:cubicBezTo>
                  <a:cubicBezTo>
                    <a:pt x="193" y="192"/>
                    <a:pt x="192" y="192"/>
                    <a:pt x="191" y="192"/>
                  </a:cubicBezTo>
                  <a:cubicBezTo>
                    <a:pt x="191" y="192"/>
                    <a:pt x="190" y="192"/>
                    <a:pt x="190" y="192"/>
                  </a:cubicBezTo>
                  <a:cubicBezTo>
                    <a:pt x="189" y="193"/>
                    <a:pt x="189" y="193"/>
                    <a:pt x="188" y="193"/>
                  </a:cubicBezTo>
                  <a:cubicBezTo>
                    <a:pt x="187" y="193"/>
                    <a:pt x="186" y="193"/>
                    <a:pt x="186" y="193"/>
                  </a:cubicBezTo>
                  <a:cubicBezTo>
                    <a:pt x="185" y="193"/>
                    <a:pt x="184" y="193"/>
                    <a:pt x="184" y="192"/>
                  </a:cubicBezTo>
                  <a:cubicBezTo>
                    <a:pt x="183" y="192"/>
                    <a:pt x="183" y="192"/>
                    <a:pt x="182" y="192"/>
                  </a:cubicBezTo>
                  <a:cubicBezTo>
                    <a:pt x="181" y="192"/>
                    <a:pt x="180" y="192"/>
                    <a:pt x="180" y="191"/>
                  </a:cubicBezTo>
                  <a:cubicBezTo>
                    <a:pt x="179" y="191"/>
                    <a:pt x="179" y="191"/>
                    <a:pt x="179" y="191"/>
                  </a:cubicBezTo>
                  <a:cubicBezTo>
                    <a:pt x="173" y="188"/>
                    <a:pt x="168" y="182"/>
                    <a:pt x="168" y="174"/>
                  </a:cubicBezTo>
                  <a:cubicBezTo>
                    <a:pt x="168" y="164"/>
                    <a:pt x="176" y="155"/>
                    <a:pt x="187" y="155"/>
                  </a:cubicBezTo>
                  <a:cubicBezTo>
                    <a:pt x="197" y="155"/>
                    <a:pt x="206" y="164"/>
                    <a:pt x="206" y="174"/>
                  </a:cubicBezTo>
                  <a:cubicBezTo>
                    <a:pt x="206" y="182"/>
                    <a:pt x="201" y="188"/>
                    <a:pt x="194" y="191"/>
                  </a:cubicBezTo>
                  <a:close/>
                  <a:moveTo>
                    <a:pt x="176" y="196"/>
                  </a:moveTo>
                  <a:cubicBezTo>
                    <a:pt x="177" y="197"/>
                    <a:pt x="177" y="197"/>
                    <a:pt x="178" y="197"/>
                  </a:cubicBezTo>
                  <a:cubicBezTo>
                    <a:pt x="178" y="197"/>
                    <a:pt x="178" y="197"/>
                    <a:pt x="179" y="197"/>
                  </a:cubicBezTo>
                  <a:cubicBezTo>
                    <a:pt x="181" y="198"/>
                    <a:pt x="184" y="199"/>
                    <a:pt x="187" y="199"/>
                  </a:cubicBezTo>
                  <a:cubicBezTo>
                    <a:pt x="190" y="199"/>
                    <a:pt x="193" y="198"/>
                    <a:pt x="195" y="197"/>
                  </a:cubicBezTo>
                  <a:cubicBezTo>
                    <a:pt x="195" y="197"/>
                    <a:pt x="196" y="197"/>
                    <a:pt x="196" y="197"/>
                  </a:cubicBezTo>
                  <a:cubicBezTo>
                    <a:pt x="196" y="197"/>
                    <a:pt x="197" y="197"/>
                    <a:pt x="198" y="196"/>
                  </a:cubicBezTo>
                  <a:cubicBezTo>
                    <a:pt x="198" y="196"/>
                    <a:pt x="198" y="196"/>
                    <a:pt x="198" y="196"/>
                  </a:cubicBezTo>
                  <a:cubicBezTo>
                    <a:pt x="206" y="199"/>
                    <a:pt x="212" y="204"/>
                    <a:pt x="216" y="211"/>
                  </a:cubicBezTo>
                  <a:cubicBezTo>
                    <a:pt x="216" y="211"/>
                    <a:pt x="216" y="212"/>
                    <a:pt x="216" y="212"/>
                  </a:cubicBezTo>
                  <a:cubicBezTo>
                    <a:pt x="215" y="212"/>
                    <a:pt x="215" y="212"/>
                    <a:pt x="215" y="213"/>
                  </a:cubicBezTo>
                  <a:cubicBezTo>
                    <a:pt x="214" y="213"/>
                    <a:pt x="213" y="214"/>
                    <a:pt x="212" y="214"/>
                  </a:cubicBezTo>
                  <a:cubicBezTo>
                    <a:pt x="212" y="215"/>
                    <a:pt x="212" y="215"/>
                    <a:pt x="211" y="215"/>
                  </a:cubicBezTo>
                  <a:cubicBezTo>
                    <a:pt x="210" y="216"/>
                    <a:pt x="210" y="216"/>
                    <a:pt x="209" y="217"/>
                  </a:cubicBezTo>
                  <a:cubicBezTo>
                    <a:pt x="208" y="217"/>
                    <a:pt x="208" y="217"/>
                    <a:pt x="208" y="217"/>
                  </a:cubicBezTo>
                  <a:cubicBezTo>
                    <a:pt x="207" y="218"/>
                    <a:pt x="206" y="218"/>
                    <a:pt x="205" y="218"/>
                  </a:cubicBezTo>
                  <a:cubicBezTo>
                    <a:pt x="205" y="219"/>
                    <a:pt x="204" y="219"/>
                    <a:pt x="204" y="219"/>
                  </a:cubicBezTo>
                  <a:cubicBezTo>
                    <a:pt x="203" y="219"/>
                    <a:pt x="202" y="220"/>
                    <a:pt x="201" y="220"/>
                  </a:cubicBezTo>
                  <a:cubicBezTo>
                    <a:pt x="201" y="220"/>
                    <a:pt x="200" y="220"/>
                    <a:pt x="200" y="220"/>
                  </a:cubicBezTo>
                  <a:cubicBezTo>
                    <a:pt x="199" y="221"/>
                    <a:pt x="198" y="221"/>
                    <a:pt x="197" y="221"/>
                  </a:cubicBezTo>
                  <a:cubicBezTo>
                    <a:pt x="196" y="221"/>
                    <a:pt x="196" y="221"/>
                    <a:pt x="195" y="221"/>
                  </a:cubicBezTo>
                  <a:cubicBezTo>
                    <a:pt x="195" y="222"/>
                    <a:pt x="194" y="222"/>
                    <a:pt x="193" y="222"/>
                  </a:cubicBezTo>
                  <a:cubicBezTo>
                    <a:pt x="192" y="222"/>
                    <a:pt x="192" y="222"/>
                    <a:pt x="191" y="222"/>
                  </a:cubicBezTo>
                  <a:cubicBezTo>
                    <a:pt x="190" y="222"/>
                    <a:pt x="188" y="222"/>
                    <a:pt x="187" y="222"/>
                  </a:cubicBezTo>
                  <a:cubicBezTo>
                    <a:pt x="185" y="222"/>
                    <a:pt x="184" y="222"/>
                    <a:pt x="182" y="222"/>
                  </a:cubicBezTo>
                  <a:cubicBezTo>
                    <a:pt x="182" y="222"/>
                    <a:pt x="182" y="222"/>
                    <a:pt x="181" y="222"/>
                  </a:cubicBezTo>
                  <a:cubicBezTo>
                    <a:pt x="180" y="222"/>
                    <a:pt x="179" y="222"/>
                    <a:pt x="178" y="221"/>
                  </a:cubicBezTo>
                  <a:cubicBezTo>
                    <a:pt x="178" y="221"/>
                    <a:pt x="177" y="221"/>
                    <a:pt x="177" y="221"/>
                  </a:cubicBezTo>
                  <a:cubicBezTo>
                    <a:pt x="176" y="221"/>
                    <a:pt x="175" y="221"/>
                    <a:pt x="174" y="220"/>
                  </a:cubicBezTo>
                  <a:cubicBezTo>
                    <a:pt x="174" y="220"/>
                    <a:pt x="173" y="220"/>
                    <a:pt x="173" y="220"/>
                  </a:cubicBezTo>
                  <a:cubicBezTo>
                    <a:pt x="172" y="220"/>
                    <a:pt x="171" y="219"/>
                    <a:pt x="170" y="219"/>
                  </a:cubicBezTo>
                  <a:cubicBezTo>
                    <a:pt x="170" y="219"/>
                    <a:pt x="169" y="219"/>
                    <a:pt x="169" y="218"/>
                  </a:cubicBezTo>
                  <a:cubicBezTo>
                    <a:pt x="168" y="218"/>
                    <a:pt x="167" y="218"/>
                    <a:pt x="166" y="217"/>
                  </a:cubicBezTo>
                  <a:cubicBezTo>
                    <a:pt x="166" y="217"/>
                    <a:pt x="165" y="217"/>
                    <a:pt x="165" y="217"/>
                  </a:cubicBezTo>
                  <a:cubicBezTo>
                    <a:pt x="164" y="216"/>
                    <a:pt x="163" y="216"/>
                    <a:pt x="162" y="215"/>
                  </a:cubicBezTo>
                  <a:cubicBezTo>
                    <a:pt x="162" y="215"/>
                    <a:pt x="162" y="215"/>
                    <a:pt x="161" y="214"/>
                  </a:cubicBezTo>
                  <a:cubicBezTo>
                    <a:pt x="161" y="214"/>
                    <a:pt x="160" y="213"/>
                    <a:pt x="159" y="213"/>
                  </a:cubicBezTo>
                  <a:cubicBezTo>
                    <a:pt x="159" y="212"/>
                    <a:pt x="158" y="212"/>
                    <a:pt x="158" y="212"/>
                  </a:cubicBezTo>
                  <a:cubicBezTo>
                    <a:pt x="158" y="212"/>
                    <a:pt x="157" y="211"/>
                    <a:pt x="157" y="211"/>
                  </a:cubicBezTo>
                  <a:cubicBezTo>
                    <a:pt x="161" y="204"/>
                    <a:pt x="168" y="199"/>
                    <a:pt x="176" y="196"/>
                  </a:cubicBezTo>
                  <a:cubicBezTo>
                    <a:pt x="176" y="196"/>
                    <a:pt x="176" y="196"/>
                    <a:pt x="176" y="196"/>
                  </a:cubicBezTo>
                  <a:close/>
                  <a:moveTo>
                    <a:pt x="187" y="133"/>
                  </a:moveTo>
                  <a:cubicBezTo>
                    <a:pt x="199" y="133"/>
                    <a:pt x="210" y="138"/>
                    <a:pt x="219" y="146"/>
                  </a:cubicBezTo>
                  <a:cubicBezTo>
                    <a:pt x="227" y="154"/>
                    <a:pt x="232" y="166"/>
                    <a:pt x="232" y="178"/>
                  </a:cubicBezTo>
                  <a:cubicBezTo>
                    <a:pt x="232" y="189"/>
                    <a:pt x="228" y="199"/>
                    <a:pt x="221" y="207"/>
                  </a:cubicBezTo>
                  <a:cubicBezTo>
                    <a:pt x="217" y="200"/>
                    <a:pt x="211" y="195"/>
                    <a:pt x="204" y="192"/>
                  </a:cubicBezTo>
                  <a:cubicBezTo>
                    <a:pt x="209" y="187"/>
                    <a:pt x="212" y="181"/>
                    <a:pt x="212" y="174"/>
                  </a:cubicBezTo>
                  <a:cubicBezTo>
                    <a:pt x="212" y="160"/>
                    <a:pt x="201" y="149"/>
                    <a:pt x="187" y="149"/>
                  </a:cubicBezTo>
                  <a:cubicBezTo>
                    <a:pt x="173" y="149"/>
                    <a:pt x="162" y="160"/>
                    <a:pt x="162" y="174"/>
                  </a:cubicBezTo>
                  <a:cubicBezTo>
                    <a:pt x="162" y="181"/>
                    <a:pt x="165" y="187"/>
                    <a:pt x="170" y="192"/>
                  </a:cubicBezTo>
                  <a:cubicBezTo>
                    <a:pt x="163" y="195"/>
                    <a:pt x="157" y="200"/>
                    <a:pt x="153" y="207"/>
                  </a:cubicBezTo>
                  <a:cubicBezTo>
                    <a:pt x="146" y="199"/>
                    <a:pt x="142" y="189"/>
                    <a:pt x="142" y="178"/>
                  </a:cubicBezTo>
                  <a:cubicBezTo>
                    <a:pt x="142" y="153"/>
                    <a:pt x="162" y="133"/>
                    <a:pt x="187" y="133"/>
                  </a:cubicBezTo>
                  <a:close/>
                  <a:moveTo>
                    <a:pt x="139" y="6"/>
                  </a:moveTo>
                  <a:cubicBezTo>
                    <a:pt x="151" y="6"/>
                    <a:pt x="162" y="10"/>
                    <a:pt x="171" y="19"/>
                  </a:cubicBezTo>
                  <a:cubicBezTo>
                    <a:pt x="179" y="27"/>
                    <a:pt x="184" y="38"/>
                    <a:pt x="184" y="50"/>
                  </a:cubicBezTo>
                  <a:cubicBezTo>
                    <a:pt x="184" y="62"/>
                    <a:pt x="180" y="72"/>
                    <a:pt x="173" y="80"/>
                  </a:cubicBezTo>
                  <a:cubicBezTo>
                    <a:pt x="169" y="73"/>
                    <a:pt x="163" y="68"/>
                    <a:pt x="156" y="65"/>
                  </a:cubicBezTo>
                  <a:cubicBezTo>
                    <a:pt x="161" y="60"/>
                    <a:pt x="164" y="54"/>
                    <a:pt x="164" y="47"/>
                  </a:cubicBezTo>
                  <a:cubicBezTo>
                    <a:pt x="164" y="33"/>
                    <a:pt x="153" y="22"/>
                    <a:pt x="139" y="22"/>
                  </a:cubicBezTo>
                  <a:cubicBezTo>
                    <a:pt x="125" y="22"/>
                    <a:pt x="114" y="33"/>
                    <a:pt x="114" y="47"/>
                  </a:cubicBezTo>
                  <a:cubicBezTo>
                    <a:pt x="114" y="54"/>
                    <a:pt x="117" y="60"/>
                    <a:pt x="122" y="65"/>
                  </a:cubicBezTo>
                  <a:cubicBezTo>
                    <a:pt x="115" y="68"/>
                    <a:pt x="109" y="73"/>
                    <a:pt x="105" y="80"/>
                  </a:cubicBezTo>
                  <a:cubicBezTo>
                    <a:pt x="98" y="72"/>
                    <a:pt x="94" y="62"/>
                    <a:pt x="94" y="50"/>
                  </a:cubicBezTo>
                  <a:cubicBezTo>
                    <a:pt x="94" y="26"/>
                    <a:pt x="114" y="6"/>
                    <a:pt x="139" y="6"/>
                  </a:cubicBezTo>
                  <a:close/>
                  <a:moveTo>
                    <a:pt x="168" y="85"/>
                  </a:moveTo>
                  <a:cubicBezTo>
                    <a:pt x="167" y="85"/>
                    <a:pt x="167" y="85"/>
                    <a:pt x="167" y="85"/>
                  </a:cubicBezTo>
                  <a:cubicBezTo>
                    <a:pt x="166" y="86"/>
                    <a:pt x="165" y="87"/>
                    <a:pt x="164" y="87"/>
                  </a:cubicBezTo>
                  <a:cubicBezTo>
                    <a:pt x="164" y="87"/>
                    <a:pt x="164" y="88"/>
                    <a:pt x="163" y="88"/>
                  </a:cubicBezTo>
                  <a:cubicBezTo>
                    <a:pt x="163" y="88"/>
                    <a:pt x="162" y="89"/>
                    <a:pt x="161" y="89"/>
                  </a:cubicBezTo>
                  <a:cubicBezTo>
                    <a:pt x="160" y="90"/>
                    <a:pt x="160" y="90"/>
                    <a:pt x="160" y="90"/>
                  </a:cubicBezTo>
                  <a:cubicBezTo>
                    <a:pt x="159" y="90"/>
                    <a:pt x="158" y="91"/>
                    <a:pt x="157" y="91"/>
                  </a:cubicBezTo>
                  <a:cubicBezTo>
                    <a:pt x="157" y="91"/>
                    <a:pt x="156" y="92"/>
                    <a:pt x="156" y="92"/>
                  </a:cubicBezTo>
                  <a:cubicBezTo>
                    <a:pt x="155" y="92"/>
                    <a:pt x="154" y="92"/>
                    <a:pt x="153" y="93"/>
                  </a:cubicBezTo>
                  <a:cubicBezTo>
                    <a:pt x="153" y="93"/>
                    <a:pt x="152" y="93"/>
                    <a:pt x="152" y="93"/>
                  </a:cubicBezTo>
                  <a:cubicBezTo>
                    <a:pt x="151" y="93"/>
                    <a:pt x="150" y="94"/>
                    <a:pt x="149" y="94"/>
                  </a:cubicBezTo>
                  <a:cubicBezTo>
                    <a:pt x="148" y="94"/>
                    <a:pt x="148" y="94"/>
                    <a:pt x="148" y="94"/>
                  </a:cubicBezTo>
                  <a:cubicBezTo>
                    <a:pt x="147" y="94"/>
                    <a:pt x="146" y="95"/>
                    <a:pt x="145" y="95"/>
                  </a:cubicBezTo>
                  <a:cubicBezTo>
                    <a:pt x="144" y="95"/>
                    <a:pt x="144" y="95"/>
                    <a:pt x="143" y="95"/>
                  </a:cubicBezTo>
                  <a:cubicBezTo>
                    <a:pt x="142" y="95"/>
                    <a:pt x="140" y="95"/>
                    <a:pt x="139" y="95"/>
                  </a:cubicBezTo>
                  <a:cubicBezTo>
                    <a:pt x="137" y="95"/>
                    <a:pt x="136" y="95"/>
                    <a:pt x="135" y="95"/>
                  </a:cubicBezTo>
                  <a:cubicBezTo>
                    <a:pt x="134" y="95"/>
                    <a:pt x="134" y="95"/>
                    <a:pt x="133" y="95"/>
                  </a:cubicBezTo>
                  <a:cubicBezTo>
                    <a:pt x="132" y="95"/>
                    <a:pt x="131" y="94"/>
                    <a:pt x="130" y="94"/>
                  </a:cubicBezTo>
                  <a:cubicBezTo>
                    <a:pt x="130" y="94"/>
                    <a:pt x="129" y="94"/>
                    <a:pt x="129" y="94"/>
                  </a:cubicBezTo>
                  <a:cubicBezTo>
                    <a:pt x="128" y="94"/>
                    <a:pt x="127" y="93"/>
                    <a:pt x="126" y="93"/>
                  </a:cubicBezTo>
                  <a:cubicBezTo>
                    <a:pt x="126" y="93"/>
                    <a:pt x="125" y="93"/>
                    <a:pt x="125" y="93"/>
                  </a:cubicBezTo>
                  <a:cubicBezTo>
                    <a:pt x="124" y="92"/>
                    <a:pt x="123" y="92"/>
                    <a:pt x="122" y="92"/>
                  </a:cubicBezTo>
                  <a:cubicBezTo>
                    <a:pt x="122" y="92"/>
                    <a:pt x="121" y="91"/>
                    <a:pt x="121" y="91"/>
                  </a:cubicBezTo>
                  <a:cubicBezTo>
                    <a:pt x="120" y="91"/>
                    <a:pt x="119" y="90"/>
                    <a:pt x="118" y="90"/>
                  </a:cubicBezTo>
                  <a:cubicBezTo>
                    <a:pt x="118" y="90"/>
                    <a:pt x="117" y="90"/>
                    <a:pt x="117" y="89"/>
                  </a:cubicBezTo>
                  <a:cubicBezTo>
                    <a:pt x="116" y="89"/>
                    <a:pt x="115" y="88"/>
                    <a:pt x="114" y="88"/>
                  </a:cubicBezTo>
                  <a:cubicBezTo>
                    <a:pt x="114" y="88"/>
                    <a:pt x="114" y="87"/>
                    <a:pt x="113" y="87"/>
                  </a:cubicBezTo>
                  <a:cubicBezTo>
                    <a:pt x="113" y="87"/>
                    <a:pt x="112" y="86"/>
                    <a:pt x="111" y="85"/>
                  </a:cubicBezTo>
                  <a:cubicBezTo>
                    <a:pt x="111" y="85"/>
                    <a:pt x="110" y="85"/>
                    <a:pt x="110" y="85"/>
                  </a:cubicBezTo>
                  <a:cubicBezTo>
                    <a:pt x="110" y="84"/>
                    <a:pt x="110" y="84"/>
                    <a:pt x="109" y="84"/>
                  </a:cubicBezTo>
                  <a:cubicBezTo>
                    <a:pt x="113" y="77"/>
                    <a:pt x="120" y="72"/>
                    <a:pt x="128" y="69"/>
                  </a:cubicBezTo>
                  <a:cubicBezTo>
                    <a:pt x="128" y="69"/>
                    <a:pt x="128" y="69"/>
                    <a:pt x="128" y="69"/>
                  </a:cubicBezTo>
                  <a:cubicBezTo>
                    <a:pt x="129" y="69"/>
                    <a:pt x="129" y="70"/>
                    <a:pt x="130" y="70"/>
                  </a:cubicBezTo>
                  <a:cubicBezTo>
                    <a:pt x="130" y="70"/>
                    <a:pt x="130" y="70"/>
                    <a:pt x="131" y="70"/>
                  </a:cubicBezTo>
                  <a:cubicBezTo>
                    <a:pt x="133" y="71"/>
                    <a:pt x="136" y="72"/>
                    <a:pt x="139" y="72"/>
                  </a:cubicBezTo>
                  <a:cubicBezTo>
                    <a:pt x="142" y="72"/>
                    <a:pt x="145" y="71"/>
                    <a:pt x="147" y="70"/>
                  </a:cubicBezTo>
                  <a:cubicBezTo>
                    <a:pt x="147" y="70"/>
                    <a:pt x="148" y="70"/>
                    <a:pt x="148" y="70"/>
                  </a:cubicBezTo>
                  <a:cubicBezTo>
                    <a:pt x="148" y="70"/>
                    <a:pt x="149" y="69"/>
                    <a:pt x="150" y="69"/>
                  </a:cubicBezTo>
                  <a:cubicBezTo>
                    <a:pt x="150" y="69"/>
                    <a:pt x="150" y="69"/>
                    <a:pt x="150" y="69"/>
                  </a:cubicBezTo>
                  <a:cubicBezTo>
                    <a:pt x="158" y="72"/>
                    <a:pt x="164" y="77"/>
                    <a:pt x="168" y="84"/>
                  </a:cubicBezTo>
                  <a:cubicBezTo>
                    <a:pt x="168" y="84"/>
                    <a:pt x="168" y="84"/>
                    <a:pt x="168" y="85"/>
                  </a:cubicBezTo>
                  <a:close/>
                  <a:moveTo>
                    <a:pt x="146" y="64"/>
                  </a:moveTo>
                  <a:cubicBezTo>
                    <a:pt x="146" y="64"/>
                    <a:pt x="146" y="64"/>
                    <a:pt x="146" y="64"/>
                  </a:cubicBezTo>
                  <a:cubicBezTo>
                    <a:pt x="145" y="64"/>
                    <a:pt x="144" y="65"/>
                    <a:pt x="143" y="65"/>
                  </a:cubicBezTo>
                  <a:cubicBezTo>
                    <a:pt x="143" y="65"/>
                    <a:pt x="142" y="65"/>
                    <a:pt x="142" y="65"/>
                  </a:cubicBezTo>
                  <a:cubicBezTo>
                    <a:pt x="141" y="65"/>
                    <a:pt x="141" y="65"/>
                    <a:pt x="140" y="65"/>
                  </a:cubicBezTo>
                  <a:cubicBezTo>
                    <a:pt x="139" y="65"/>
                    <a:pt x="138" y="65"/>
                    <a:pt x="138" y="65"/>
                  </a:cubicBezTo>
                  <a:cubicBezTo>
                    <a:pt x="137" y="65"/>
                    <a:pt x="136" y="65"/>
                    <a:pt x="136" y="65"/>
                  </a:cubicBezTo>
                  <a:cubicBezTo>
                    <a:pt x="135" y="65"/>
                    <a:pt x="135" y="65"/>
                    <a:pt x="134" y="65"/>
                  </a:cubicBezTo>
                  <a:cubicBezTo>
                    <a:pt x="133" y="65"/>
                    <a:pt x="133" y="64"/>
                    <a:pt x="132" y="64"/>
                  </a:cubicBezTo>
                  <a:cubicBezTo>
                    <a:pt x="132" y="64"/>
                    <a:pt x="131" y="64"/>
                    <a:pt x="131" y="64"/>
                  </a:cubicBezTo>
                  <a:cubicBezTo>
                    <a:pt x="125" y="61"/>
                    <a:pt x="120" y="54"/>
                    <a:pt x="120" y="47"/>
                  </a:cubicBezTo>
                  <a:cubicBezTo>
                    <a:pt x="120" y="36"/>
                    <a:pt x="128" y="28"/>
                    <a:pt x="139" y="28"/>
                  </a:cubicBezTo>
                  <a:cubicBezTo>
                    <a:pt x="149" y="28"/>
                    <a:pt x="158" y="36"/>
                    <a:pt x="158" y="47"/>
                  </a:cubicBezTo>
                  <a:cubicBezTo>
                    <a:pt x="158" y="54"/>
                    <a:pt x="153" y="61"/>
                    <a:pt x="146" y="64"/>
                  </a:cubicBezTo>
                  <a:close/>
                  <a:moveTo>
                    <a:pt x="58" y="169"/>
                  </a:moveTo>
                  <a:cubicBezTo>
                    <a:pt x="58" y="169"/>
                    <a:pt x="58" y="169"/>
                    <a:pt x="58" y="169"/>
                  </a:cubicBezTo>
                  <a:cubicBezTo>
                    <a:pt x="57" y="170"/>
                    <a:pt x="56" y="170"/>
                    <a:pt x="55" y="170"/>
                  </a:cubicBezTo>
                  <a:cubicBezTo>
                    <a:pt x="55" y="170"/>
                    <a:pt x="54" y="170"/>
                    <a:pt x="54" y="170"/>
                  </a:cubicBezTo>
                  <a:cubicBezTo>
                    <a:pt x="53" y="170"/>
                    <a:pt x="52" y="170"/>
                    <a:pt x="52" y="170"/>
                  </a:cubicBezTo>
                  <a:cubicBezTo>
                    <a:pt x="51" y="171"/>
                    <a:pt x="50" y="171"/>
                    <a:pt x="49" y="170"/>
                  </a:cubicBezTo>
                  <a:cubicBezTo>
                    <a:pt x="49" y="170"/>
                    <a:pt x="48" y="170"/>
                    <a:pt x="48" y="170"/>
                  </a:cubicBezTo>
                  <a:cubicBezTo>
                    <a:pt x="47" y="170"/>
                    <a:pt x="47" y="170"/>
                    <a:pt x="46" y="170"/>
                  </a:cubicBezTo>
                  <a:cubicBezTo>
                    <a:pt x="45" y="170"/>
                    <a:pt x="44" y="170"/>
                    <a:pt x="43" y="169"/>
                  </a:cubicBezTo>
                  <a:cubicBezTo>
                    <a:pt x="43" y="169"/>
                    <a:pt x="43" y="169"/>
                    <a:pt x="43" y="169"/>
                  </a:cubicBezTo>
                  <a:cubicBezTo>
                    <a:pt x="36" y="166"/>
                    <a:pt x="32" y="160"/>
                    <a:pt x="32" y="152"/>
                  </a:cubicBezTo>
                  <a:cubicBezTo>
                    <a:pt x="32" y="142"/>
                    <a:pt x="40" y="133"/>
                    <a:pt x="51" y="133"/>
                  </a:cubicBezTo>
                  <a:cubicBezTo>
                    <a:pt x="61" y="133"/>
                    <a:pt x="70" y="142"/>
                    <a:pt x="70" y="152"/>
                  </a:cubicBezTo>
                  <a:cubicBezTo>
                    <a:pt x="70" y="160"/>
                    <a:pt x="65" y="166"/>
                    <a:pt x="58" y="169"/>
                  </a:cubicBezTo>
                  <a:close/>
                  <a:moveTo>
                    <a:pt x="40" y="174"/>
                  </a:moveTo>
                  <a:cubicBezTo>
                    <a:pt x="40" y="174"/>
                    <a:pt x="41" y="175"/>
                    <a:pt x="42" y="175"/>
                  </a:cubicBezTo>
                  <a:cubicBezTo>
                    <a:pt x="42" y="175"/>
                    <a:pt x="42" y="175"/>
                    <a:pt x="42" y="175"/>
                  </a:cubicBezTo>
                  <a:cubicBezTo>
                    <a:pt x="45" y="176"/>
                    <a:pt x="48" y="177"/>
                    <a:pt x="51" y="177"/>
                  </a:cubicBezTo>
                  <a:cubicBezTo>
                    <a:pt x="54" y="177"/>
                    <a:pt x="56" y="176"/>
                    <a:pt x="59" y="175"/>
                  </a:cubicBezTo>
                  <a:cubicBezTo>
                    <a:pt x="59" y="175"/>
                    <a:pt x="59" y="175"/>
                    <a:pt x="60" y="175"/>
                  </a:cubicBezTo>
                  <a:cubicBezTo>
                    <a:pt x="60" y="175"/>
                    <a:pt x="61" y="174"/>
                    <a:pt x="61" y="174"/>
                  </a:cubicBezTo>
                  <a:cubicBezTo>
                    <a:pt x="62" y="174"/>
                    <a:pt x="62" y="174"/>
                    <a:pt x="62" y="174"/>
                  </a:cubicBezTo>
                  <a:cubicBezTo>
                    <a:pt x="70" y="177"/>
                    <a:pt x="76" y="182"/>
                    <a:pt x="80" y="189"/>
                  </a:cubicBezTo>
                  <a:cubicBezTo>
                    <a:pt x="80" y="189"/>
                    <a:pt x="80" y="189"/>
                    <a:pt x="80" y="190"/>
                  </a:cubicBezTo>
                  <a:cubicBezTo>
                    <a:pt x="79" y="190"/>
                    <a:pt x="79" y="190"/>
                    <a:pt x="79" y="190"/>
                  </a:cubicBezTo>
                  <a:cubicBezTo>
                    <a:pt x="78" y="191"/>
                    <a:pt x="77" y="192"/>
                    <a:pt x="76" y="192"/>
                  </a:cubicBezTo>
                  <a:cubicBezTo>
                    <a:pt x="76" y="192"/>
                    <a:pt x="75" y="193"/>
                    <a:pt x="75" y="193"/>
                  </a:cubicBezTo>
                  <a:cubicBezTo>
                    <a:pt x="74" y="193"/>
                    <a:pt x="73" y="194"/>
                    <a:pt x="73" y="194"/>
                  </a:cubicBezTo>
                  <a:cubicBezTo>
                    <a:pt x="72" y="195"/>
                    <a:pt x="72" y="195"/>
                    <a:pt x="71" y="195"/>
                  </a:cubicBezTo>
                  <a:cubicBezTo>
                    <a:pt x="71" y="195"/>
                    <a:pt x="70" y="196"/>
                    <a:pt x="69" y="196"/>
                  </a:cubicBezTo>
                  <a:cubicBezTo>
                    <a:pt x="68" y="196"/>
                    <a:pt x="68" y="197"/>
                    <a:pt x="68" y="197"/>
                  </a:cubicBezTo>
                  <a:cubicBezTo>
                    <a:pt x="67" y="197"/>
                    <a:pt x="66" y="198"/>
                    <a:pt x="65" y="198"/>
                  </a:cubicBezTo>
                  <a:cubicBezTo>
                    <a:pt x="64" y="198"/>
                    <a:pt x="64" y="198"/>
                    <a:pt x="63" y="198"/>
                  </a:cubicBezTo>
                  <a:cubicBezTo>
                    <a:pt x="63" y="199"/>
                    <a:pt x="62" y="199"/>
                    <a:pt x="61" y="199"/>
                  </a:cubicBezTo>
                  <a:cubicBezTo>
                    <a:pt x="60" y="199"/>
                    <a:pt x="60" y="199"/>
                    <a:pt x="59" y="199"/>
                  </a:cubicBezTo>
                  <a:cubicBezTo>
                    <a:pt x="58" y="199"/>
                    <a:pt x="57" y="200"/>
                    <a:pt x="56" y="200"/>
                  </a:cubicBezTo>
                  <a:cubicBezTo>
                    <a:pt x="56" y="200"/>
                    <a:pt x="55" y="200"/>
                    <a:pt x="55" y="200"/>
                  </a:cubicBezTo>
                  <a:cubicBezTo>
                    <a:pt x="54" y="200"/>
                    <a:pt x="52" y="200"/>
                    <a:pt x="51" y="200"/>
                  </a:cubicBezTo>
                  <a:cubicBezTo>
                    <a:pt x="49" y="200"/>
                    <a:pt x="48" y="200"/>
                    <a:pt x="46" y="200"/>
                  </a:cubicBezTo>
                  <a:cubicBezTo>
                    <a:pt x="46" y="200"/>
                    <a:pt x="45" y="200"/>
                    <a:pt x="45" y="200"/>
                  </a:cubicBezTo>
                  <a:cubicBezTo>
                    <a:pt x="44" y="200"/>
                    <a:pt x="43" y="199"/>
                    <a:pt x="42" y="199"/>
                  </a:cubicBezTo>
                  <a:cubicBezTo>
                    <a:pt x="42" y="199"/>
                    <a:pt x="41" y="199"/>
                    <a:pt x="41" y="199"/>
                  </a:cubicBezTo>
                  <a:cubicBezTo>
                    <a:pt x="40" y="199"/>
                    <a:pt x="39" y="199"/>
                    <a:pt x="38" y="198"/>
                  </a:cubicBezTo>
                  <a:cubicBezTo>
                    <a:pt x="37" y="198"/>
                    <a:pt x="37" y="198"/>
                    <a:pt x="36" y="198"/>
                  </a:cubicBezTo>
                  <a:cubicBezTo>
                    <a:pt x="36" y="198"/>
                    <a:pt x="35" y="197"/>
                    <a:pt x="34" y="197"/>
                  </a:cubicBezTo>
                  <a:cubicBezTo>
                    <a:pt x="33" y="197"/>
                    <a:pt x="33" y="196"/>
                    <a:pt x="32" y="196"/>
                  </a:cubicBezTo>
                  <a:cubicBezTo>
                    <a:pt x="32" y="196"/>
                    <a:pt x="31" y="195"/>
                    <a:pt x="30" y="195"/>
                  </a:cubicBezTo>
                  <a:cubicBezTo>
                    <a:pt x="29" y="195"/>
                    <a:pt x="29" y="195"/>
                    <a:pt x="29" y="194"/>
                  </a:cubicBezTo>
                  <a:cubicBezTo>
                    <a:pt x="28" y="194"/>
                    <a:pt x="27" y="193"/>
                    <a:pt x="26" y="193"/>
                  </a:cubicBezTo>
                  <a:cubicBezTo>
                    <a:pt x="26" y="193"/>
                    <a:pt x="25" y="192"/>
                    <a:pt x="25" y="192"/>
                  </a:cubicBezTo>
                  <a:cubicBezTo>
                    <a:pt x="24" y="192"/>
                    <a:pt x="24" y="191"/>
                    <a:pt x="23" y="191"/>
                  </a:cubicBezTo>
                  <a:cubicBezTo>
                    <a:pt x="22" y="190"/>
                    <a:pt x="22" y="190"/>
                    <a:pt x="22" y="190"/>
                  </a:cubicBezTo>
                  <a:cubicBezTo>
                    <a:pt x="21" y="189"/>
                    <a:pt x="21" y="189"/>
                    <a:pt x="21" y="189"/>
                  </a:cubicBezTo>
                  <a:cubicBezTo>
                    <a:pt x="25" y="182"/>
                    <a:pt x="32" y="177"/>
                    <a:pt x="39" y="174"/>
                  </a:cubicBezTo>
                  <a:cubicBezTo>
                    <a:pt x="40" y="174"/>
                    <a:pt x="40" y="174"/>
                    <a:pt x="40" y="174"/>
                  </a:cubicBezTo>
                  <a:close/>
                  <a:moveTo>
                    <a:pt x="85" y="185"/>
                  </a:moveTo>
                  <a:cubicBezTo>
                    <a:pt x="81" y="178"/>
                    <a:pt x="75" y="173"/>
                    <a:pt x="68" y="170"/>
                  </a:cubicBezTo>
                  <a:cubicBezTo>
                    <a:pt x="73" y="165"/>
                    <a:pt x="76" y="159"/>
                    <a:pt x="76" y="152"/>
                  </a:cubicBezTo>
                  <a:cubicBezTo>
                    <a:pt x="76" y="138"/>
                    <a:pt x="64" y="127"/>
                    <a:pt x="51" y="127"/>
                  </a:cubicBezTo>
                  <a:cubicBezTo>
                    <a:pt x="37" y="127"/>
                    <a:pt x="26" y="138"/>
                    <a:pt x="26" y="152"/>
                  </a:cubicBezTo>
                  <a:cubicBezTo>
                    <a:pt x="26" y="159"/>
                    <a:pt x="29" y="165"/>
                    <a:pt x="34" y="170"/>
                  </a:cubicBezTo>
                  <a:cubicBezTo>
                    <a:pt x="27" y="173"/>
                    <a:pt x="21" y="178"/>
                    <a:pt x="17" y="185"/>
                  </a:cubicBezTo>
                  <a:cubicBezTo>
                    <a:pt x="10" y="177"/>
                    <a:pt x="6" y="167"/>
                    <a:pt x="6" y="155"/>
                  </a:cubicBezTo>
                  <a:cubicBezTo>
                    <a:pt x="6" y="131"/>
                    <a:pt x="26" y="111"/>
                    <a:pt x="51" y="111"/>
                  </a:cubicBezTo>
                  <a:cubicBezTo>
                    <a:pt x="63" y="111"/>
                    <a:pt x="74" y="116"/>
                    <a:pt x="82" y="124"/>
                  </a:cubicBezTo>
                  <a:cubicBezTo>
                    <a:pt x="91" y="132"/>
                    <a:pt x="96" y="144"/>
                    <a:pt x="96" y="155"/>
                  </a:cubicBezTo>
                  <a:cubicBezTo>
                    <a:pt x="96" y="167"/>
                    <a:pt x="91" y="177"/>
                    <a:pt x="85" y="185"/>
                  </a:cubicBezTo>
                  <a:close/>
                  <a:moveTo>
                    <a:pt x="125" y="140"/>
                  </a:moveTo>
                  <a:cubicBezTo>
                    <a:pt x="119" y="140"/>
                    <a:pt x="115" y="135"/>
                    <a:pt x="115" y="130"/>
                  </a:cubicBezTo>
                  <a:cubicBezTo>
                    <a:pt x="115" y="125"/>
                    <a:pt x="119" y="120"/>
                    <a:pt x="125" y="120"/>
                  </a:cubicBezTo>
                  <a:cubicBezTo>
                    <a:pt x="130" y="120"/>
                    <a:pt x="134" y="125"/>
                    <a:pt x="134" y="130"/>
                  </a:cubicBezTo>
                  <a:cubicBezTo>
                    <a:pt x="134" y="135"/>
                    <a:pt x="130" y="140"/>
                    <a:pt x="125" y="140"/>
                  </a:cubicBezTo>
                  <a:close/>
                  <a:moveTo>
                    <a:pt x="225" y="102"/>
                  </a:moveTo>
                  <a:cubicBezTo>
                    <a:pt x="219" y="102"/>
                    <a:pt x="215" y="98"/>
                    <a:pt x="215" y="92"/>
                  </a:cubicBezTo>
                  <a:cubicBezTo>
                    <a:pt x="215" y="87"/>
                    <a:pt x="219" y="83"/>
                    <a:pt x="225" y="83"/>
                  </a:cubicBezTo>
                  <a:cubicBezTo>
                    <a:pt x="230" y="83"/>
                    <a:pt x="234" y="87"/>
                    <a:pt x="234" y="92"/>
                  </a:cubicBezTo>
                  <a:cubicBezTo>
                    <a:pt x="234" y="98"/>
                    <a:pt x="230" y="102"/>
                    <a:pt x="225" y="10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5" name="직사각형 22">
              <a:extLst>
                <a:ext uri="{FF2B5EF4-FFF2-40B4-BE49-F238E27FC236}">
                  <a16:creationId xmlns:a16="http://schemas.microsoft.com/office/drawing/2014/main" id="{79A80D34-B9E5-4A78-BE6E-ABDCE467B4F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89165" y="3706731"/>
              <a:ext cx="545553" cy="266734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>
                <a:lnSpc>
                  <a:spcPct val="80000"/>
                </a:lnSpc>
                <a:spcAft>
                  <a:spcPts val="150"/>
                </a:spcAft>
              </a:pPr>
              <a:r>
                <a:rPr lang="en-US" altLang="ko-KR" sz="1500" b="1" dirty="0">
                  <a:solidFill>
                    <a:schemeClr val="bg1"/>
                  </a:solidFill>
                  <a:cs typeface="Calibri" panose="020F0502020204030204" pitchFamily="34" charset="0"/>
                </a:rPr>
                <a:t>01</a:t>
              </a:r>
            </a:p>
          </p:txBody>
        </p:sp>
        <p:sp>
          <p:nvSpPr>
            <p:cNvPr id="86" name="직사각형 22">
              <a:extLst>
                <a:ext uri="{FF2B5EF4-FFF2-40B4-BE49-F238E27FC236}">
                  <a16:creationId xmlns:a16="http://schemas.microsoft.com/office/drawing/2014/main" id="{026E8307-FE7E-413C-9985-1CAC9FDA692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94340" y="2934155"/>
              <a:ext cx="545553" cy="266734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>
                <a:lnSpc>
                  <a:spcPct val="80000"/>
                </a:lnSpc>
                <a:spcAft>
                  <a:spcPts val="150"/>
                </a:spcAft>
              </a:pPr>
              <a:r>
                <a:rPr lang="en-US" altLang="ko-KR" sz="1500" b="1" dirty="0">
                  <a:solidFill>
                    <a:schemeClr val="bg1"/>
                  </a:solidFill>
                  <a:cs typeface="Calibri" panose="020F0502020204030204" pitchFamily="34" charset="0"/>
                </a:rPr>
                <a:t>02</a:t>
              </a:r>
            </a:p>
          </p:txBody>
        </p:sp>
        <p:sp>
          <p:nvSpPr>
            <p:cNvPr id="87" name="직사각형 22">
              <a:extLst>
                <a:ext uri="{FF2B5EF4-FFF2-40B4-BE49-F238E27FC236}">
                  <a16:creationId xmlns:a16="http://schemas.microsoft.com/office/drawing/2014/main" id="{3EE65784-B287-4565-920D-3B42644D5D9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15722" y="2934155"/>
              <a:ext cx="545553" cy="266734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>
                <a:lnSpc>
                  <a:spcPct val="80000"/>
                </a:lnSpc>
                <a:spcAft>
                  <a:spcPts val="150"/>
                </a:spcAft>
              </a:pPr>
              <a:r>
                <a:rPr lang="en-US" altLang="ko-KR" sz="1500" b="1" dirty="0">
                  <a:solidFill>
                    <a:schemeClr val="bg1"/>
                  </a:solidFill>
                  <a:cs typeface="Calibri" panose="020F0502020204030204" pitchFamily="34" charset="0"/>
                </a:rPr>
                <a:t>03</a:t>
              </a:r>
            </a:p>
          </p:txBody>
        </p:sp>
        <p:sp>
          <p:nvSpPr>
            <p:cNvPr id="88" name="직사각형 22">
              <a:extLst>
                <a:ext uri="{FF2B5EF4-FFF2-40B4-BE49-F238E27FC236}">
                  <a16:creationId xmlns:a16="http://schemas.microsoft.com/office/drawing/2014/main" id="{0C3B2EB2-9F67-47CA-9F1A-4692CF09B91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099574" y="3706731"/>
              <a:ext cx="545553" cy="266734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>
                <a:lnSpc>
                  <a:spcPct val="80000"/>
                </a:lnSpc>
                <a:spcAft>
                  <a:spcPts val="150"/>
                </a:spcAft>
              </a:pPr>
              <a:r>
                <a:rPr lang="en-US" altLang="ko-KR" sz="1500" b="1" dirty="0">
                  <a:solidFill>
                    <a:schemeClr val="bg1"/>
                  </a:solidFill>
                  <a:cs typeface="Calibri" panose="020F0502020204030204" pitchFamily="34" charset="0"/>
                </a:rPr>
                <a:t>04</a:t>
              </a:r>
            </a:p>
          </p:txBody>
        </p:sp>
        <p:sp>
          <p:nvSpPr>
            <p:cNvPr id="89" name="직사각형 22">
              <a:extLst>
                <a:ext uri="{FF2B5EF4-FFF2-40B4-BE49-F238E27FC236}">
                  <a16:creationId xmlns:a16="http://schemas.microsoft.com/office/drawing/2014/main" id="{630E868A-3BB7-4ADD-8C15-0036634F469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94340" y="4473948"/>
              <a:ext cx="545553" cy="266734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>
                <a:lnSpc>
                  <a:spcPct val="80000"/>
                </a:lnSpc>
                <a:spcAft>
                  <a:spcPts val="150"/>
                </a:spcAft>
              </a:pPr>
              <a:r>
                <a:rPr lang="en-US" altLang="ko-KR" sz="1500" b="1" dirty="0">
                  <a:solidFill>
                    <a:schemeClr val="bg1"/>
                  </a:solidFill>
                  <a:cs typeface="Calibri" panose="020F0502020204030204" pitchFamily="34" charset="0"/>
                </a:rPr>
                <a:t>06</a:t>
              </a:r>
            </a:p>
          </p:txBody>
        </p:sp>
        <p:sp>
          <p:nvSpPr>
            <p:cNvPr id="90" name="직사각형 22">
              <a:extLst>
                <a:ext uri="{FF2B5EF4-FFF2-40B4-BE49-F238E27FC236}">
                  <a16:creationId xmlns:a16="http://schemas.microsoft.com/office/drawing/2014/main" id="{AC149845-7A72-4374-AD9D-61CAD414CA4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15722" y="4473948"/>
              <a:ext cx="545553" cy="266734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>
                <a:lnSpc>
                  <a:spcPct val="80000"/>
                </a:lnSpc>
                <a:spcAft>
                  <a:spcPts val="150"/>
                </a:spcAft>
              </a:pPr>
              <a:r>
                <a:rPr lang="en-US" altLang="ko-KR" sz="1500" b="1" dirty="0">
                  <a:solidFill>
                    <a:schemeClr val="bg1"/>
                  </a:solidFill>
                  <a:cs typeface="Calibri" panose="020F0502020204030204" pitchFamily="34" charset="0"/>
                </a:rPr>
                <a:t>05</a:t>
              </a:r>
            </a:p>
          </p:txBody>
        </p:sp>
      </p:grpSp>
      <p:grpSp>
        <p:nvGrpSpPr>
          <p:cNvPr id="4" name="그룹 3"/>
          <p:cNvGrpSpPr/>
          <p:nvPr/>
        </p:nvGrpSpPr>
        <p:grpSpPr>
          <a:xfrm>
            <a:off x="127423" y="2536634"/>
            <a:ext cx="1646538" cy="812981"/>
            <a:chOff x="169898" y="3382166"/>
            <a:chExt cx="2195384" cy="1083970"/>
          </a:xfrm>
        </p:grpSpPr>
        <p:sp>
          <p:nvSpPr>
            <p:cNvPr id="41" name="직사각형 22">
              <a:extLst>
                <a:ext uri="{FF2B5EF4-FFF2-40B4-BE49-F238E27FC236}">
                  <a16:creationId xmlns:a16="http://schemas.microsoft.com/office/drawing/2014/main" id="{A409E1F3-B73F-488F-912C-5D64D1D41745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178606" y="3789031"/>
              <a:ext cx="2186675" cy="677105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lvl="2" indent="-171450" algn="r" latinLnBrk="1">
                <a:buFont typeface="Wingdings" pitchFamily="2" charset="2"/>
                <a:buChar char="§"/>
              </a:pPr>
              <a:r>
                <a:rPr lang="en-US" altLang="ko" sz="9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alibri" panose="020F0502020204030204" pitchFamily="34" charset="0"/>
                  <a:ea typeface="맑은 고딕" pitchFamily="50" charset="-127"/>
                  <a:cs typeface="Calibri" panose="020F0502020204030204" pitchFamily="34" charset="0"/>
                </a:rPr>
                <a:t>G-</a:t>
              </a:r>
              <a:r>
                <a:rPr lang="ko-KR" altLang="en-US" sz="9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Calibri" panose="020F0502020204030204" pitchFamily="34" charset="0"/>
                  <a:ea typeface="맑은 고딕" pitchFamily="50" charset="-127"/>
                  <a:cs typeface="Calibri" panose="020F0502020204030204" pitchFamily="34" charset="0"/>
                </a:rPr>
                <a:t>밸리에</a:t>
              </a:r>
              <a:r>
                <a:rPr lang="ko-KR" altLang="en-US" sz="9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alibri" panose="020F0502020204030204" pitchFamily="34" charset="0"/>
                  <a:ea typeface="맑은 고딕" pitchFamily="50" charset="-127"/>
                  <a:cs typeface="Calibri" panose="020F0502020204030204" pitchFamily="34" charset="0"/>
                </a:rPr>
                <a:t> 입주한 모든 </a:t>
              </a:r>
              <a:endParaRPr lang="en-US" altLang="ko-KR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맑은 고딕" pitchFamily="50" charset="-127"/>
                <a:cs typeface="Calibri" panose="020F0502020204030204" pitchFamily="34" charset="0"/>
              </a:endParaRPr>
            </a:p>
            <a:p>
              <a:pPr marL="0" lvl="2" indent="-171450" algn="r" latinLnBrk="1">
                <a:buFont typeface="Wingdings" pitchFamily="2" charset="2"/>
                <a:buChar char="§"/>
              </a:pPr>
              <a:r>
                <a:rPr lang="ko-KR" altLang="en-US" sz="9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alibri" panose="020F0502020204030204" pitchFamily="34" charset="0"/>
                  <a:ea typeface="맑은 고딕" pitchFamily="50" charset="-127"/>
                  <a:cs typeface="Calibri" panose="020F0502020204030204" pitchFamily="34" charset="0"/>
                </a:rPr>
                <a:t>중소기업</a:t>
              </a:r>
              <a:r>
                <a:rPr lang="en-US" altLang="ko-KR" sz="9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alibri" panose="020F0502020204030204" pitchFamily="34" charset="0"/>
                  <a:ea typeface="맑은 고딕" pitchFamily="50" charset="-127"/>
                  <a:cs typeface="Calibri" panose="020F0502020204030204" pitchFamily="34" charset="0"/>
                </a:rPr>
                <a:t>,</a:t>
              </a:r>
              <a:r>
                <a:rPr lang="ko-KR" altLang="en-US" sz="9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alibri" panose="020F0502020204030204" pitchFamily="34" charset="0"/>
                  <a:ea typeface="맑은 고딕" pitchFamily="50" charset="-127"/>
                  <a:cs typeface="Calibri" panose="020F0502020204030204" pitchFamily="34" charset="0"/>
                </a:rPr>
                <a:t> 소상공인</a:t>
              </a:r>
              <a:endParaRPr lang="en-US" altLang="ko-KR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맑은 고딕" pitchFamily="50" charset="-127"/>
                <a:cs typeface="Calibri" panose="020F0502020204030204" pitchFamily="34" charset="0"/>
              </a:endParaRPr>
            </a:p>
            <a:p>
              <a:pPr marL="0" lvl="2" algn="r" latinLnBrk="1"/>
              <a:endParaRPr lang="en-US" altLang="ko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맑은 고딕" pitchFamily="50" charset="-127"/>
                <a:cs typeface="Calibri" panose="020F0502020204030204" pitchFamily="34" charset="0"/>
              </a:endParaRPr>
            </a:p>
          </p:txBody>
        </p:sp>
        <p:sp>
          <p:nvSpPr>
            <p:cNvPr id="42" name="직사각형 22">
              <a:extLst>
                <a:ext uri="{FF2B5EF4-FFF2-40B4-BE49-F238E27FC236}">
                  <a16:creationId xmlns:a16="http://schemas.microsoft.com/office/drawing/2014/main" id="{3872D706-395A-4CDF-A9E5-8CD5AE1C73A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9898" y="3382166"/>
              <a:ext cx="2195384" cy="41857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r">
                <a:lnSpc>
                  <a:spcPct val="80000"/>
                </a:lnSpc>
                <a:spcAft>
                  <a:spcPts val="150"/>
                </a:spcAft>
              </a:pPr>
              <a:r>
                <a:rPr lang="ko-KR" altLang="en-US" sz="1600" dirty="0">
                  <a:cs typeface="Calibri" panose="020F0502020204030204" pitchFamily="34" charset="0"/>
                </a:rPr>
                <a:t>기 업</a:t>
              </a:r>
              <a:r>
                <a:rPr lang="ko-KR" altLang="en-US" sz="1600" b="1" dirty="0">
                  <a:solidFill>
                    <a:schemeClr val="accent1"/>
                  </a:solidFill>
                  <a:cs typeface="Calibri" panose="020F0502020204030204" pitchFamily="34" charset="0"/>
                </a:rPr>
                <a:t> </a:t>
              </a:r>
              <a:r>
                <a:rPr lang="en-US" altLang="ko-KR" sz="1800" b="1" dirty="0">
                  <a:solidFill>
                    <a:schemeClr val="accent1"/>
                  </a:solidFill>
                  <a:cs typeface="Calibri" panose="020F0502020204030204" pitchFamily="34" charset="0"/>
                </a:rPr>
                <a:t>01</a:t>
              </a:r>
            </a:p>
          </p:txBody>
        </p:sp>
      </p:grpSp>
      <p:grpSp>
        <p:nvGrpSpPr>
          <p:cNvPr id="5" name="그룹 4"/>
          <p:cNvGrpSpPr/>
          <p:nvPr/>
        </p:nvGrpSpPr>
        <p:grpSpPr>
          <a:xfrm>
            <a:off x="641350" y="3965416"/>
            <a:ext cx="1873868" cy="788365"/>
            <a:chOff x="1158240" y="5287204"/>
            <a:chExt cx="2195384" cy="1051149"/>
          </a:xfrm>
        </p:grpSpPr>
        <p:sp>
          <p:nvSpPr>
            <p:cNvPr id="45" name="직사각형 22">
              <a:extLst>
                <a:ext uri="{FF2B5EF4-FFF2-40B4-BE49-F238E27FC236}">
                  <a16:creationId xmlns:a16="http://schemas.microsoft.com/office/drawing/2014/main" id="{A409E1F3-B73F-488F-912C-5D64D1D41745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1166948" y="5661247"/>
              <a:ext cx="2186674" cy="677106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171450" indent="-171450" algn="r" latinLnBrk="1">
                <a:buFont typeface="Wingdings" pitchFamily="2" charset="2"/>
                <a:buChar char="§"/>
              </a:pPr>
              <a:r>
                <a:rPr lang="en-US" altLang="ko-KR" sz="9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alibri" panose="020F0502020204030204" pitchFamily="34" charset="0"/>
                  <a:ea typeface="맑은 고딕" pitchFamily="50" charset="-127"/>
                  <a:cs typeface="Calibri" panose="020F0502020204030204" pitchFamily="34" charset="0"/>
                </a:rPr>
                <a:t>“</a:t>
              </a:r>
              <a:r>
                <a:rPr lang="ko-KR" altLang="en-US" sz="9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alibri" panose="020F0502020204030204" pitchFamily="34" charset="0"/>
                  <a:ea typeface="맑은 고딕" pitchFamily="50" charset="-127"/>
                  <a:cs typeface="Calibri" panose="020F0502020204030204" pitchFamily="34" charset="0"/>
                </a:rPr>
                <a:t>상생플랫폼 광고 시스템</a:t>
              </a:r>
              <a:r>
                <a:rPr lang="en-US" altLang="ko-KR" sz="9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alibri" panose="020F0502020204030204" pitchFamily="34" charset="0"/>
                  <a:ea typeface="맑은 고딕" pitchFamily="50" charset="-127"/>
                  <a:cs typeface="Calibri" panose="020F0502020204030204" pitchFamily="34" charset="0"/>
                </a:rPr>
                <a:t>”</a:t>
              </a:r>
            </a:p>
            <a:p>
              <a:pPr marL="171450" indent="-171450" algn="r" latinLnBrk="1">
                <a:buFont typeface="Wingdings" pitchFamily="2" charset="2"/>
                <a:buChar char="§"/>
              </a:pPr>
              <a:r>
                <a:rPr lang="en-US" altLang="ko-KR" sz="9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alibri" panose="020F0502020204030204" pitchFamily="34" charset="0"/>
                  <a:ea typeface="맑은 고딕" pitchFamily="50" charset="-127"/>
                  <a:cs typeface="Calibri" panose="020F0502020204030204" pitchFamily="34" charset="0"/>
                </a:rPr>
                <a:t>G-</a:t>
              </a:r>
              <a:r>
                <a:rPr lang="ko-KR" altLang="en-US" sz="9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Calibri" panose="020F0502020204030204" pitchFamily="34" charset="0"/>
                  <a:ea typeface="맑은 고딕" pitchFamily="50" charset="-127"/>
                  <a:cs typeface="Calibri" panose="020F0502020204030204" pitchFamily="34" charset="0"/>
                </a:rPr>
                <a:t>밸리</a:t>
              </a:r>
              <a:r>
                <a:rPr lang="ko-KR" altLang="en-US" sz="9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alibri" panose="020F0502020204030204" pitchFamily="34" charset="0"/>
                  <a:ea typeface="맑은 고딕" pitchFamily="50" charset="-127"/>
                  <a:cs typeface="Calibri" panose="020F0502020204030204" pitchFamily="34" charset="0"/>
                </a:rPr>
                <a:t> 몰</a:t>
              </a:r>
              <a:endParaRPr lang="en-US" altLang="ko-KR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맑은 고딕" pitchFamily="50" charset="-127"/>
                <a:cs typeface="Calibri" panose="020F0502020204030204" pitchFamily="34" charset="0"/>
              </a:endParaRPr>
            </a:p>
            <a:p>
              <a:pPr marL="171450" indent="-171450" algn="r" latinLnBrk="1">
                <a:buFont typeface="Wingdings" pitchFamily="2" charset="2"/>
                <a:buChar char="§"/>
              </a:pPr>
              <a:r>
                <a:rPr lang="ko-KR" altLang="en-US" sz="9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alibri" panose="020F0502020204030204" pitchFamily="34" charset="0"/>
                  <a:ea typeface="맑은 고딕" pitchFamily="50" charset="-127"/>
                  <a:cs typeface="Calibri" panose="020F0502020204030204" pitchFamily="34" charset="0"/>
                </a:rPr>
                <a:t>디지털 지갑</a:t>
              </a:r>
              <a:endParaRPr lang="en-US" altLang="ko-KR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맑은 고딕" pitchFamily="50" charset="-127"/>
                <a:cs typeface="Calibri" panose="020F0502020204030204" pitchFamily="34" charset="0"/>
              </a:endParaRPr>
            </a:p>
          </p:txBody>
        </p:sp>
        <p:sp>
          <p:nvSpPr>
            <p:cNvPr id="46" name="직사각형 22">
              <a:extLst>
                <a:ext uri="{FF2B5EF4-FFF2-40B4-BE49-F238E27FC236}">
                  <a16:creationId xmlns:a16="http://schemas.microsoft.com/office/drawing/2014/main" id="{3872D706-395A-4CDF-A9E5-8CD5AE1C73A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58240" y="5287204"/>
              <a:ext cx="2195384" cy="35291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r">
                <a:lnSpc>
                  <a:spcPct val="80000"/>
                </a:lnSpc>
                <a:spcAft>
                  <a:spcPts val="150"/>
                </a:spcAft>
              </a:pPr>
              <a:r>
                <a:rPr lang="ko-KR" altLang="en-US" dirty="0">
                  <a:solidFill>
                    <a:schemeClr val="accent6"/>
                  </a:solidFill>
                  <a:cs typeface="Calibri" panose="020F0502020204030204" pitchFamily="34" charset="0"/>
                </a:rPr>
                <a:t>디지털 장터 </a:t>
              </a:r>
              <a:r>
                <a:rPr lang="en-US" altLang="ko-KR" dirty="0">
                  <a:solidFill>
                    <a:schemeClr val="accent6"/>
                  </a:solidFill>
                  <a:cs typeface="Calibri" panose="020F0502020204030204" pitchFamily="34" charset="0"/>
                </a:rPr>
                <a:t>06</a:t>
              </a:r>
            </a:p>
          </p:txBody>
        </p:sp>
      </p:grpSp>
      <p:grpSp>
        <p:nvGrpSpPr>
          <p:cNvPr id="8" name="그룹 7"/>
          <p:cNvGrpSpPr/>
          <p:nvPr/>
        </p:nvGrpSpPr>
        <p:grpSpPr>
          <a:xfrm>
            <a:off x="6894257" y="1291006"/>
            <a:ext cx="1754441" cy="788366"/>
            <a:chOff x="9192344" y="1721341"/>
            <a:chExt cx="2339255" cy="1051153"/>
          </a:xfrm>
        </p:grpSpPr>
        <p:sp>
          <p:nvSpPr>
            <p:cNvPr id="48" name="직사각형 22">
              <a:extLst>
                <a:ext uri="{FF2B5EF4-FFF2-40B4-BE49-F238E27FC236}">
                  <a16:creationId xmlns:a16="http://schemas.microsoft.com/office/drawing/2014/main" id="{A409E1F3-B73F-488F-912C-5D64D1D41745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9201051" y="2095387"/>
              <a:ext cx="2330548" cy="677107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171450" indent="-171450" latinLnBrk="1">
                <a:buFont typeface="Wingdings" pitchFamily="2" charset="2"/>
                <a:buChar char="§"/>
              </a:pPr>
              <a:r>
                <a:rPr lang="ko-KR" altLang="en-US" sz="9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alibri" panose="020F0502020204030204" pitchFamily="34" charset="0"/>
                  <a:ea typeface="맑은 고딕" pitchFamily="50" charset="-127"/>
                  <a:cs typeface="Calibri" panose="020F0502020204030204" pitchFamily="34" charset="0"/>
                </a:rPr>
                <a:t>기업의 주력제품 </a:t>
              </a:r>
              <a:r>
                <a:rPr lang="ko-KR" altLang="en-US" sz="9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Calibri" panose="020F0502020204030204" pitchFamily="34" charset="0"/>
                  <a:ea typeface="맑은 고딕" pitchFamily="50" charset="-127"/>
                  <a:cs typeface="Calibri" panose="020F0502020204030204" pitchFamily="34" charset="0"/>
                </a:rPr>
                <a:t>입점</a:t>
              </a:r>
              <a:r>
                <a:rPr lang="ko-KR" altLang="en-US" sz="9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alibri" panose="020F0502020204030204" pitchFamily="34" charset="0"/>
                  <a:ea typeface="맑은 고딕" pitchFamily="50" charset="-127"/>
                  <a:cs typeface="Calibri" panose="020F0502020204030204" pitchFamily="34" charset="0"/>
                </a:rPr>
                <a:t> 유통</a:t>
              </a:r>
              <a:endParaRPr lang="en-US" altLang="ko-KR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맑은 고딕" pitchFamily="50" charset="-127"/>
                <a:cs typeface="Calibri" panose="020F0502020204030204" pitchFamily="34" charset="0"/>
              </a:endParaRPr>
            </a:p>
            <a:p>
              <a:pPr marL="171450" indent="-171450" latinLnBrk="1">
                <a:buFont typeface="Wingdings" pitchFamily="2" charset="2"/>
                <a:buChar char="§"/>
              </a:pPr>
              <a:r>
                <a:rPr lang="ko-KR" altLang="en-US" sz="9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alibri" panose="020F0502020204030204" pitchFamily="34" charset="0"/>
                  <a:ea typeface="맑은 고딕" pitchFamily="50" charset="-127"/>
                  <a:cs typeface="Calibri" panose="020F0502020204030204" pitchFamily="34" charset="0"/>
                </a:rPr>
                <a:t>유통수수료를 낼 필요 없다</a:t>
              </a:r>
              <a:r>
                <a:rPr lang="en-US" altLang="ko-KR" sz="9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alibri" panose="020F0502020204030204" pitchFamily="34" charset="0"/>
                  <a:ea typeface="맑은 고딕" pitchFamily="50" charset="-127"/>
                  <a:cs typeface="Calibri" panose="020F0502020204030204" pitchFamily="34" charset="0"/>
                </a:rPr>
                <a:t>.</a:t>
              </a:r>
            </a:p>
            <a:p>
              <a:pPr marL="171450" indent="-171450" latinLnBrk="1">
                <a:buFont typeface="Wingdings" pitchFamily="2" charset="2"/>
                <a:buChar char="§"/>
              </a:pPr>
              <a:r>
                <a:rPr lang="ko-KR" altLang="en-US" sz="9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alibri" panose="020F0502020204030204" pitchFamily="34" charset="0"/>
                  <a:ea typeface="맑은 고딕" pitchFamily="50" charset="-127"/>
                  <a:cs typeface="Calibri" panose="020F0502020204030204" pitchFamily="34" charset="0"/>
                </a:rPr>
                <a:t>제품 대금 즉시 결제</a:t>
              </a:r>
              <a:endParaRPr lang="en-US" altLang="ko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맑은 고딕" pitchFamily="50" charset="-127"/>
                <a:cs typeface="Calibri" panose="020F0502020204030204" pitchFamily="34" charset="0"/>
              </a:endParaRPr>
            </a:p>
          </p:txBody>
        </p:sp>
        <p:sp>
          <p:nvSpPr>
            <p:cNvPr id="49" name="직사각형 22">
              <a:extLst>
                <a:ext uri="{FF2B5EF4-FFF2-40B4-BE49-F238E27FC236}">
                  <a16:creationId xmlns:a16="http://schemas.microsoft.com/office/drawing/2014/main" id="{3872D706-395A-4CDF-A9E5-8CD5AE1C73A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192344" y="1721341"/>
              <a:ext cx="2195384" cy="35291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>
                <a:lnSpc>
                  <a:spcPct val="80000"/>
                </a:lnSpc>
                <a:spcAft>
                  <a:spcPts val="150"/>
                </a:spcAft>
              </a:pPr>
              <a:r>
                <a:rPr lang="ko-KR" altLang="en-US" dirty="0">
                  <a:cs typeface="Calibri" panose="020F0502020204030204" pitchFamily="34" charset="0"/>
                </a:rPr>
                <a:t>유통</a:t>
              </a:r>
              <a:r>
                <a:rPr lang="en-US" altLang="ko-KR" b="1" dirty="0">
                  <a:cs typeface="Calibri" panose="020F0502020204030204" pitchFamily="34" charset="0"/>
                </a:rPr>
                <a:t> </a:t>
              </a:r>
              <a:r>
                <a:rPr lang="en-US" altLang="ko-KR" b="1" dirty="0">
                  <a:solidFill>
                    <a:schemeClr val="accent3"/>
                  </a:solidFill>
                  <a:cs typeface="Calibri" panose="020F0502020204030204" pitchFamily="34" charset="0"/>
                </a:rPr>
                <a:t>03</a:t>
              </a:r>
            </a:p>
          </p:txBody>
        </p:sp>
      </p:grpSp>
      <p:grpSp>
        <p:nvGrpSpPr>
          <p:cNvPr id="6" name="그룹 5"/>
          <p:cNvGrpSpPr/>
          <p:nvPr/>
        </p:nvGrpSpPr>
        <p:grpSpPr>
          <a:xfrm>
            <a:off x="6894259" y="3965274"/>
            <a:ext cx="2089894" cy="942383"/>
            <a:chOff x="9192344" y="5287031"/>
            <a:chExt cx="2284417" cy="1256509"/>
          </a:xfrm>
        </p:grpSpPr>
        <p:sp>
          <p:nvSpPr>
            <p:cNvPr id="50" name="직사각형 22">
              <a:extLst>
                <a:ext uri="{FF2B5EF4-FFF2-40B4-BE49-F238E27FC236}">
                  <a16:creationId xmlns:a16="http://schemas.microsoft.com/office/drawing/2014/main" id="{A409E1F3-B73F-488F-912C-5D64D1D41745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9201050" y="5661248"/>
              <a:ext cx="2275711" cy="882292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171450" indent="-171450" latinLnBrk="1">
                <a:buFont typeface="Wingdings" pitchFamily="2" charset="2"/>
                <a:buChar char="§"/>
              </a:pPr>
              <a:r>
                <a:rPr lang="en-US" altLang="ko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alibri" panose="020F0502020204030204" pitchFamily="34" charset="0"/>
                  <a:ea typeface="맑은 고딕" pitchFamily="50" charset="-127"/>
                  <a:cs typeface="Calibri" panose="020F0502020204030204" pitchFamily="34" charset="0"/>
                </a:rPr>
                <a:t>People </a:t>
              </a:r>
              <a:r>
                <a:rPr lang="ko-KR" altLang="en-US" sz="9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alibri" panose="020F0502020204030204" pitchFamily="34" charset="0"/>
                  <a:ea typeface="맑은 고딕" pitchFamily="50" charset="-127"/>
                  <a:cs typeface="Calibri" panose="020F0502020204030204" pitchFamily="34" charset="0"/>
                </a:rPr>
                <a:t>소비하면 할수록 수익 창출</a:t>
              </a:r>
              <a:endParaRPr lang="en-US" altLang="ko-KR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맑은 고딕" pitchFamily="50" charset="-127"/>
                <a:cs typeface="Calibri" panose="020F0502020204030204" pitchFamily="34" charset="0"/>
              </a:endParaRPr>
            </a:p>
            <a:p>
              <a:pPr marL="171450" indent="-171450" latinLnBrk="1">
                <a:buFont typeface="Wingdings" pitchFamily="2" charset="2"/>
                <a:buChar char="§"/>
              </a:pPr>
              <a:r>
                <a:rPr lang="ko-KR" altLang="en-US" sz="9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alibri" panose="020F0502020204030204" pitchFamily="34" charset="0"/>
                  <a:ea typeface="맑은 고딕" pitchFamily="50" charset="-127"/>
                  <a:cs typeface="Calibri" panose="020F0502020204030204" pitchFamily="34" charset="0"/>
                </a:rPr>
                <a:t>제품 구매할 때마다 제품에 마진수익 지급</a:t>
              </a:r>
              <a:endParaRPr lang="en-US" altLang="ko-KR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맑은 고딕" pitchFamily="50" charset="-127"/>
                <a:cs typeface="Calibri" panose="020F0502020204030204" pitchFamily="34" charset="0"/>
              </a:endParaRPr>
            </a:p>
            <a:p>
              <a:pPr marL="171450" indent="-171450" latinLnBrk="1">
                <a:buFont typeface="Wingdings" pitchFamily="2" charset="2"/>
                <a:buChar char="§"/>
              </a:pPr>
              <a:endParaRPr lang="en-US" altLang="ko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맑은 고딕" pitchFamily="50" charset="-127"/>
                <a:cs typeface="Calibri" panose="020F0502020204030204" pitchFamily="34" charset="0"/>
              </a:endParaRPr>
            </a:p>
          </p:txBody>
        </p:sp>
        <p:sp>
          <p:nvSpPr>
            <p:cNvPr id="51" name="직사각형 22">
              <a:extLst>
                <a:ext uri="{FF2B5EF4-FFF2-40B4-BE49-F238E27FC236}">
                  <a16:creationId xmlns:a16="http://schemas.microsoft.com/office/drawing/2014/main" id="{3872D706-395A-4CDF-A9E5-8CD5AE1C73A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192344" y="5287031"/>
              <a:ext cx="2195384" cy="35325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>
                <a:lnSpc>
                  <a:spcPct val="80000"/>
                </a:lnSpc>
                <a:spcAft>
                  <a:spcPts val="150"/>
                </a:spcAft>
              </a:pPr>
              <a:r>
                <a:rPr lang="ko-KR" altLang="en-US" dirty="0">
                  <a:cs typeface="Calibri" panose="020F0502020204030204" pitchFamily="34" charset="0"/>
                </a:rPr>
                <a:t>소비할 자금</a:t>
              </a:r>
              <a:r>
                <a:rPr lang="en-US" altLang="ko-KR" dirty="0">
                  <a:cs typeface="Calibri" panose="020F0502020204030204" pitchFamily="34" charset="0"/>
                </a:rPr>
                <a:t> </a:t>
              </a:r>
              <a:r>
                <a:rPr lang="en-US" altLang="ko-KR" b="1" dirty="0">
                  <a:solidFill>
                    <a:schemeClr val="accent5"/>
                  </a:solidFill>
                  <a:cs typeface="Calibri" panose="020F0502020204030204" pitchFamily="34" charset="0"/>
                </a:rPr>
                <a:t>05</a:t>
              </a:r>
            </a:p>
          </p:txBody>
        </p:sp>
      </p:grpSp>
      <p:grpSp>
        <p:nvGrpSpPr>
          <p:cNvPr id="7" name="그룹 6"/>
          <p:cNvGrpSpPr/>
          <p:nvPr/>
        </p:nvGrpSpPr>
        <p:grpSpPr>
          <a:xfrm>
            <a:off x="7337615" y="2536625"/>
            <a:ext cx="1736535" cy="812987"/>
            <a:chOff x="9783486" y="3382166"/>
            <a:chExt cx="2315380" cy="1083981"/>
          </a:xfrm>
        </p:grpSpPr>
        <p:sp>
          <p:nvSpPr>
            <p:cNvPr id="52" name="직사각형 22">
              <a:extLst>
                <a:ext uri="{FF2B5EF4-FFF2-40B4-BE49-F238E27FC236}">
                  <a16:creationId xmlns:a16="http://schemas.microsoft.com/office/drawing/2014/main" id="{A409E1F3-B73F-488F-912C-5D64D1D41745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9792194" y="3789040"/>
              <a:ext cx="2306672" cy="677107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171450" indent="-171450" latinLnBrk="1">
                <a:buFont typeface="Wingdings" pitchFamily="2" charset="2"/>
                <a:buChar char="§"/>
              </a:pPr>
              <a:r>
                <a:rPr lang="ko-KR" altLang="en-US" sz="9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alibri" panose="020F0502020204030204" pitchFamily="34" charset="0"/>
                  <a:ea typeface="맑은 고딕" pitchFamily="50" charset="-127"/>
                  <a:cs typeface="Calibri" panose="020F0502020204030204" pitchFamily="34" charset="0"/>
                </a:rPr>
                <a:t>기업과 소비자 </a:t>
              </a:r>
              <a:endParaRPr lang="en-US" altLang="ko-KR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맑은 고딕" pitchFamily="50" charset="-127"/>
                <a:cs typeface="Calibri" panose="020F0502020204030204" pitchFamily="34" charset="0"/>
              </a:endParaRPr>
            </a:p>
            <a:p>
              <a:pPr marL="171450" indent="-171450" latinLnBrk="1">
                <a:buFont typeface="Wingdings" pitchFamily="2" charset="2"/>
                <a:buChar char="§"/>
              </a:pPr>
              <a:r>
                <a:rPr lang="en-US" altLang="ko-KR" sz="9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alibri" panose="020F0502020204030204" pitchFamily="34" charset="0"/>
                  <a:ea typeface="맑은 고딕" pitchFamily="50" charset="-127"/>
                  <a:cs typeface="Calibri" panose="020F0502020204030204" pitchFamily="34" charset="0"/>
                </a:rPr>
                <a:t>1:1</a:t>
              </a:r>
              <a:r>
                <a:rPr lang="ko-KR" altLang="en-US" sz="9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alibri" panose="020F0502020204030204" pitchFamily="34" charset="0"/>
                  <a:ea typeface="맑은 고딕" pitchFamily="50" charset="-127"/>
                  <a:cs typeface="Calibri" panose="020F0502020204030204" pitchFamily="34" charset="0"/>
                </a:rPr>
                <a:t>맞춤광고 시스템</a:t>
              </a:r>
              <a:endParaRPr lang="en-US" altLang="ko-KR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맑은 고딕" pitchFamily="50" charset="-127"/>
                <a:cs typeface="Calibri" panose="020F0502020204030204" pitchFamily="34" charset="0"/>
              </a:endParaRPr>
            </a:p>
            <a:p>
              <a:pPr marL="171450" indent="-171450" latinLnBrk="1">
                <a:buFont typeface="Wingdings" pitchFamily="2" charset="2"/>
                <a:buChar char="§"/>
              </a:pPr>
              <a:r>
                <a:rPr lang="ko-KR" altLang="en-US" sz="9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alibri" panose="020F0502020204030204" pitchFamily="34" charset="0"/>
                  <a:ea typeface="맑은 고딕" pitchFamily="50" charset="-127"/>
                  <a:cs typeface="Calibri" panose="020F0502020204030204" pitchFamily="34" charset="0"/>
                </a:rPr>
                <a:t>다양한 복지 시스템</a:t>
              </a:r>
              <a:endParaRPr lang="en-US" altLang="ko-KR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맑은 고딕" pitchFamily="50" charset="-127"/>
                <a:cs typeface="Calibri" panose="020F0502020204030204" pitchFamily="34" charset="0"/>
              </a:endParaRPr>
            </a:p>
          </p:txBody>
        </p:sp>
        <p:sp>
          <p:nvSpPr>
            <p:cNvPr id="53" name="직사각형 22">
              <a:extLst>
                <a:ext uri="{FF2B5EF4-FFF2-40B4-BE49-F238E27FC236}">
                  <a16:creationId xmlns:a16="http://schemas.microsoft.com/office/drawing/2014/main" id="{3872D706-395A-4CDF-A9E5-8CD5AE1C73A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783486" y="3382166"/>
              <a:ext cx="2195384" cy="41857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>
                <a:lnSpc>
                  <a:spcPct val="80000"/>
                </a:lnSpc>
                <a:spcAft>
                  <a:spcPts val="150"/>
                </a:spcAft>
              </a:pPr>
              <a:r>
                <a:rPr lang="ko-KR" altLang="en-US" sz="1800" dirty="0">
                  <a:cs typeface="Calibri" panose="020F0502020204030204" pitchFamily="34" charset="0"/>
                </a:rPr>
                <a:t>소비자</a:t>
              </a:r>
              <a:r>
                <a:rPr lang="en-US" altLang="ko-KR" sz="1800" b="1" dirty="0">
                  <a:cs typeface="Calibri" panose="020F0502020204030204" pitchFamily="34" charset="0"/>
                </a:rPr>
                <a:t> </a:t>
              </a:r>
              <a:r>
                <a:rPr lang="en-US" altLang="ko-KR" sz="1800" b="1" dirty="0">
                  <a:solidFill>
                    <a:schemeClr val="accent4">
                      <a:lumMod val="90000"/>
                    </a:schemeClr>
                  </a:solidFill>
                  <a:cs typeface="Calibri" panose="020F0502020204030204" pitchFamily="34" charset="0"/>
                </a:rPr>
                <a:t>04</a:t>
              </a:r>
            </a:p>
          </p:txBody>
        </p:sp>
      </p:grpSp>
      <p:sp>
        <p:nvSpPr>
          <p:cNvPr id="47" name="Freeform 5">
            <a:extLst>
              <a:ext uri="{FF2B5EF4-FFF2-40B4-BE49-F238E27FC236}">
                <a16:creationId xmlns:a16="http://schemas.microsoft.com/office/drawing/2014/main" id="{D800320E-B8F8-47E4-959F-D35606D2A19B}"/>
              </a:ext>
            </a:extLst>
          </p:cNvPr>
          <p:cNvSpPr>
            <a:spLocks noEditPoints="1"/>
          </p:cNvSpPr>
          <p:nvPr/>
        </p:nvSpPr>
        <p:spPr bwMode="auto">
          <a:xfrm>
            <a:off x="3669581" y="2536626"/>
            <a:ext cx="1807884" cy="882395"/>
          </a:xfrm>
          <a:custGeom>
            <a:avLst/>
            <a:gdLst>
              <a:gd name="T0" fmla="*/ 4003 w 4841"/>
              <a:gd name="T1" fmla="*/ 50 h 2362"/>
              <a:gd name="T2" fmla="*/ 3716 w 4841"/>
              <a:gd name="T3" fmla="*/ 80 h 2362"/>
              <a:gd name="T4" fmla="*/ 3798 w 4841"/>
              <a:gd name="T5" fmla="*/ 140 h 2362"/>
              <a:gd name="T6" fmla="*/ 4135 w 4841"/>
              <a:gd name="T7" fmla="*/ 85 h 2362"/>
              <a:gd name="T8" fmla="*/ 2783 w 4841"/>
              <a:gd name="T9" fmla="*/ 2105 h 2362"/>
              <a:gd name="T10" fmla="*/ 2515 w 4841"/>
              <a:gd name="T11" fmla="*/ 1637 h 2362"/>
              <a:gd name="T12" fmla="*/ 2176 w 4841"/>
              <a:gd name="T13" fmla="*/ 1688 h 2362"/>
              <a:gd name="T14" fmla="*/ 2277 w 4841"/>
              <a:gd name="T15" fmla="*/ 1997 h 2362"/>
              <a:gd name="T16" fmla="*/ 2540 w 4841"/>
              <a:gd name="T17" fmla="*/ 1461 h 2362"/>
              <a:gd name="T18" fmla="*/ 2563 w 4841"/>
              <a:gd name="T19" fmla="*/ 1482 h 2362"/>
              <a:gd name="T20" fmla="*/ 2155 w 4841"/>
              <a:gd name="T21" fmla="*/ 1401 h 2362"/>
              <a:gd name="T22" fmla="*/ 2169 w 4841"/>
              <a:gd name="T23" fmla="*/ 1179 h 2362"/>
              <a:gd name="T24" fmla="*/ 2122 w 4841"/>
              <a:gd name="T25" fmla="*/ 997 h 2362"/>
              <a:gd name="T26" fmla="*/ 2094 w 4841"/>
              <a:gd name="T27" fmla="*/ 1524 h 2362"/>
              <a:gd name="T28" fmla="*/ 2067 w 4841"/>
              <a:gd name="T29" fmla="*/ 1458 h 2362"/>
              <a:gd name="T30" fmla="*/ 990 w 4841"/>
              <a:gd name="T31" fmla="*/ 1658 h 2362"/>
              <a:gd name="T32" fmla="*/ 1047 w 4841"/>
              <a:gd name="T33" fmla="*/ 733 h 2362"/>
              <a:gd name="T34" fmla="*/ 1063 w 4841"/>
              <a:gd name="T35" fmla="*/ 664 h 2362"/>
              <a:gd name="T36" fmla="*/ 771 w 4841"/>
              <a:gd name="T37" fmla="*/ 592 h 2362"/>
              <a:gd name="T38" fmla="*/ 432 w 4841"/>
              <a:gd name="T39" fmla="*/ 784 h 2362"/>
              <a:gd name="T40" fmla="*/ 434 w 4841"/>
              <a:gd name="T41" fmla="*/ 625 h 2362"/>
              <a:gd name="T42" fmla="*/ 492 w 4841"/>
              <a:gd name="T43" fmla="*/ 602 h 2362"/>
              <a:gd name="T44" fmla="*/ 481 w 4841"/>
              <a:gd name="T45" fmla="*/ 411 h 2362"/>
              <a:gd name="T46" fmla="*/ 617 w 4841"/>
              <a:gd name="T47" fmla="*/ 332 h 2362"/>
              <a:gd name="T48" fmla="*/ 1762 w 4841"/>
              <a:gd name="T49" fmla="*/ 1095 h 2362"/>
              <a:gd name="T50" fmla="*/ 1838 w 4841"/>
              <a:gd name="T51" fmla="*/ 1167 h 2362"/>
              <a:gd name="T52" fmla="*/ 2046 w 4841"/>
              <a:gd name="T53" fmla="*/ 980 h 2362"/>
              <a:gd name="T54" fmla="*/ 2061 w 4841"/>
              <a:gd name="T55" fmla="*/ 682 h 2362"/>
              <a:gd name="T56" fmla="*/ 2095 w 4841"/>
              <a:gd name="T57" fmla="*/ 348 h 2362"/>
              <a:gd name="T58" fmla="*/ 2405 w 4841"/>
              <a:gd name="T59" fmla="*/ 400 h 2362"/>
              <a:gd name="T60" fmla="*/ 2537 w 4841"/>
              <a:gd name="T61" fmla="*/ 249 h 2362"/>
              <a:gd name="T62" fmla="*/ 1467 w 4841"/>
              <a:gd name="T63" fmla="*/ 130 h 2362"/>
              <a:gd name="T64" fmla="*/ 1143 w 4841"/>
              <a:gd name="T65" fmla="*/ 186 h 2362"/>
              <a:gd name="T66" fmla="*/ 993 w 4841"/>
              <a:gd name="T67" fmla="*/ 188 h 2362"/>
              <a:gd name="T68" fmla="*/ 759 w 4841"/>
              <a:gd name="T69" fmla="*/ 238 h 2362"/>
              <a:gd name="T70" fmla="*/ 431 w 4841"/>
              <a:gd name="T71" fmla="*/ 405 h 2362"/>
              <a:gd name="T72" fmla="*/ 180 w 4841"/>
              <a:gd name="T73" fmla="*/ 613 h 2362"/>
              <a:gd name="T74" fmla="*/ 21 w 4841"/>
              <a:gd name="T75" fmla="*/ 1033 h 2362"/>
              <a:gd name="T76" fmla="*/ 470 w 4841"/>
              <a:gd name="T77" fmla="*/ 1516 h 2362"/>
              <a:gd name="T78" fmla="*/ 880 w 4841"/>
              <a:gd name="T79" fmla="*/ 1682 h 2362"/>
              <a:gd name="T80" fmla="*/ 931 w 4841"/>
              <a:gd name="T81" fmla="*/ 1096 h 2362"/>
              <a:gd name="T82" fmla="*/ 1026 w 4841"/>
              <a:gd name="T83" fmla="*/ 903 h 2362"/>
              <a:gd name="T84" fmla="*/ 1515 w 4841"/>
              <a:gd name="T85" fmla="*/ 1227 h 2362"/>
              <a:gd name="T86" fmla="*/ 1728 w 4841"/>
              <a:gd name="T87" fmla="*/ 1085 h 2362"/>
              <a:gd name="T88" fmla="*/ 263 w 4841"/>
              <a:gd name="T89" fmla="*/ 490 h 2362"/>
              <a:gd name="T90" fmla="*/ 158 w 4841"/>
              <a:gd name="T91" fmla="*/ 475 h 2362"/>
              <a:gd name="T92" fmla="*/ 4726 w 4841"/>
              <a:gd name="T93" fmla="*/ 275 h 2362"/>
              <a:gd name="T94" fmla="*/ 4321 w 4841"/>
              <a:gd name="T95" fmla="*/ 291 h 2362"/>
              <a:gd name="T96" fmla="*/ 3927 w 4841"/>
              <a:gd name="T97" fmla="*/ 1206 h 2362"/>
              <a:gd name="T98" fmla="*/ 3569 w 4841"/>
              <a:gd name="T99" fmla="*/ 1006 h 2362"/>
              <a:gd name="T100" fmla="*/ 3851 w 4841"/>
              <a:gd name="T101" fmla="*/ 667 h 2362"/>
              <a:gd name="T102" fmla="*/ 4151 w 4841"/>
              <a:gd name="T103" fmla="*/ 543 h 2362"/>
              <a:gd name="T104" fmla="*/ 3855 w 4841"/>
              <a:gd name="T105" fmla="*/ 474 h 2362"/>
              <a:gd name="T106" fmla="*/ 3929 w 4841"/>
              <a:gd name="T107" fmla="*/ 233 h 2362"/>
              <a:gd name="T108" fmla="*/ 4145 w 4841"/>
              <a:gd name="T109" fmla="*/ 295 h 2362"/>
              <a:gd name="T110" fmla="*/ 3975 w 4841"/>
              <a:gd name="T111" fmla="*/ 177 h 2362"/>
              <a:gd name="T112" fmla="*/ 3545 w 4841"/>
              <a:gd name="T113" fmla="*/ 186 h 2362"/>
              <a:gd name="T114" fmla="*/ 2887 w 4841"/>
              <a:gd name="T115" fmla="*/ 353 h 2362"/>
              <a:gd name="T116" fmla="*/ 3119 w 4841"/>
              <a:gd name="T117" fmla="*/ 696 h 2362"/>
              <a:gd name="T118" fmla="*/ 3531 w 4841"/>
              <a:gd name="T119" fmla="*/ 1152 h 2362"/>
              <a:gd name="T120" fmla="*/ 3842 w 4841"/>
              <a:gd name="T121" fmla="*/ 1955 h 2362"/>
              <a:gd name="T122" fmla="*/ 3989 w 4841"/>
              <a:gd name="T123" fmla="*/ 2133 h 2362"/>
              <a:gd name="T124" fmla="*/ 3213 w 4841"/>
              <a:gd name="T125" fmla="*/ 158 h 2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4841" h="2362">
                <a:moveTo>
                  <a:pt x="3762" y="1068"/>
                </a:moveTo>
                <a:cubicBezTo>
                  <a:pt x="3765" y="1069"/>
                  <a:pt x="3771" y="1067"/>
                  <a:pt x="3773" y="1067"/>
                </a:cubicBezTo>
                <a:cubicBezTo>
                  <a:pt x="3776" y="1067"/>
                  <a:pt x="3785" y="1065"/>
                  <a:pt x="3785" y="1065"/>
                </a:cubicBezTo>
                <a:cubicBezTo>
                  <a:pt x="3785" y="1065"/>
                  <a:pt x="3787" y="1071"/>
                  <a:pt x="3787" y="1073"/>
                </a:cubicBezTo>
                <a:cubicBezTo>
                  <a:pt x="3787" y="1075"/>
                  <a:pt x="3801" y="1072"/>
                  <a:pt x="3801" y="1070"/>
                </a:cubicBezTo>
                <a:cubicBezTo>
                  <a:pt x="3801" y="1068"/>
                  <a:pt x="3805" y="1063"/>
                  <a:pt x="3805" y="1063"/>
                </a:cubicBezTo>
                <a:lnTo>
                  <a:pt x="3822" y="1060"/>
                </a:lnTo>
                <a:cubicBezTo>
                  <a:pt x="3822" y="1060"/>
                  <a:pt x="3844" y="1060"/>
                  <a:pt x="3846" y="1060"/>
                </a:cubicBezTo>
                <a:cubicBezTo>
                  <a:pt x="3848" y="1060"/>
                  <a:pt x="3850" y="1056"/>
                  <a:pt x="3846" y="1049"/>
                </a:cubicBezTo>
                <a:cubicBezTo>
                  <a:pt x="3842" y="1042"/>
                  <a:pt x="3830" y="1040"/>
                  <a:pt x="3828" y="1035"/>
                </a:cubicBezTo>
                <a:cubicBezTo>
                  <a:pt x="3825" y="1030"/>
                  <a:pt x="3812" y="1033"/>
                  <a:pt x="3809" y="1035"/>
                </a:cubicBezTo>
                <a:cubicBezTo>
                  <a:pt x="3805" y="1037"/>
                  <a:pt x="3787" y="1030"/>
                  <a:pt x="3781" y="1030"/>
                </a:cubicBezTo>
                <a:cubicBezTo>
                  <a:pt x="3776" y="1030"/>
                  <a:pt x="3781" y="1036"/>
                  <a:pt x="3781" y="1036"/>
                </a:cubicBezTo>
                <a:lnTo>
                  <a:pt x="3779" y="1056"/>
                </a:lnTo>
                <a:lnTo>
                  <a:pt x="3757" y="1056"/>
                </a:lnTo>
                <a:lnTo>
                  <a:pt x="3757" y="1058"/>
                </a:lnTo>
                <a:cubicBezTo>
                  <a:pt x="3757" y="1058"/>
                  <a:pt x="3751" y="1060"/>
                  <a:pt x="3751" y="1064"/>
                </a:cubicBezTo>
                <a:cubicBezTo>
                  <a:pt x="3751" y="1068"/>
                  <a:pt x="3759" y="1066"/>
                  <a:pt x="3762" y="1068"/>
                </a:cubicBezTo>
                <a:close/>
                <a:moveTo>
                  <a:pt x="3763" y="1023"/>
                </a:moveTo>
                <a:cubicBezTo>
                  <a:pt x="3763" y="1021"/>
                  <a:pt x="3753" y="1018"/>
                  <a:pt x="3747" y="1018"/>
                </a:cubicBezTo>
                <a:cubicBezTo>
                  <a:pt x="3742" y="1018"/>
                  <a:pt x="3723" y="999"/>
                  <a:pt x="3721" y="995"/>
                </a:cubicBezTo>
                <a:cubicBezTo>
                  <a:pt x="3720" y="991"/>
                  <a:pt x="3677" y="980"/>
                  <a:pt x="3677" y="980"/>
                </a:cubicBezTo>
                <a:cubicBezTo>
                  <a:pt x="3677" y="980"/>
                  <a:pt x="3629" y="978"/>
                  <a:pt x="3629" y="976"/>
                </a:cubicBezTo>
                <a:cubicBezTo>
                  <a:pt x="3629" y="975"/>
                  <a:pt x="3606" y="994"/>
                  <a:pt x="3606" y="994"/>
                </a:cubicBezTo>
                <a:lnTo>
                  <a:pt x="3606" y="996"/>
                </a:lnTo>
                <a:cubicBezTo>
                  <a:pt x="3606" y="996"/>
                  <a:pt x="3608" y="1006"/>
                  <a:pt x="3609" y="1008"/>
                </a:cubicBezTo>
                <a:cubicBezTo>
                  <a:pt x="3610" y="1010"/>
                  <a:pt x="3624" y="997"/>
                  <a:pt x="3626" y="992"/>
                </a:cubicBezTo>
                <a:cubicBezTo>
                  <a:pt x="3627" y="986"/>
                  <a:pt x="3638" y="985"/>
                  <a:pt x="3640" y="984"/>
                </a:cubicBezTo>
                <a:cubicBezTo>
                  <a:pt x="3643" y="982"/>
                  <a:pt x="3644" y="989"/>
                  <a:pt x="3647" y="989"/>
                </a:cubicBezTo>
                <a:cubicBezTo>
                  <a:pt x="3650" y="989"/>
                  <a:pt x="3662" y="993"/>
                  <a:pt x="3662" y="993"/>
                </a:cubicBezTo>
                <a:lnTo>
                  <a:pt x="3686" y="1001"/>
                </a:lnTo>
                <a:lnTo>
                  <a:pt x="3695" y="1010"/>
                </a:lnTo>
                <a:cubicBezTo>
                  <a:pt x="3695" y="1010"/>
                  <a:pt x="3699" y="1031"/>
                  <a:pt x="3699" y="1034"/>
                </a:cubicBezTo>
                <a:cubicBezTo>
                  <a:pt x="3699" y="1036"/>
                  <a:pt x="3717" y="1035"/>
                  <a:pt x="3717" y="1035"/>
                </a:cubicBezTo>
                <a:lnTo>
                  <a:pt x="3753" y="1032"/>
                </a:lnTo>
                <a:cubicBezTo>
                  <a:pt x="3753" y="1032"/>
                  <a:pt x="3764" y="1025"/>
                  <a:pt x="3763" y="1023"/>
                </a:cubicBezTo>
                <a:close/>
                <a:moveTo>
                  <a:pt x="3988" y="73"/>
                </a:moveTo>
                <a:cubicBezTo>
                  <a:pt x="3992" y="74"/>
                  <a:pt x="4003" y="74"/>
                  <a:pt x="4004" y="72"/>
                </a:cubicBezTo>
                <a:cubicBezTo>
                  <a:pt x="4004" y="69"/>
                  <a:pt x="4003" y="50"/>
                  <a:pt x="4003" y="50"/>
                </a:cubicBezTo>
                <a:cubicBezTo>
                  <a:pt x="4003" y="50"/>
                  <a:pt x="3999" y="45"/>
                  <a:pt x="3995" y="46"/>
                </a:cubicBezTo>
                <a:cubicBezTo>
                  <a:pt x="3990" y="47"/>
                  <a:pt x="3976" y="54"/>
                  <a:pt x="3976" y="54"/>
                </a:cubicBezTo>
                <a:cubicBezTo>
                  <a:pt x="3975" y="56"/>
                  <a:pt x="3985" y="73"/>
                  <a:pt x="3988" y="73"/>
                </a:cubicBezTo>
                <a:close/>
                <a:moveTo>
                  <a:pt x="3828" y="76"/>
                </a:moveTo>
                <a:cubicBezTo>
                  <a:pt x="3832" y="74"/>
                  <a:pt x="3844" y="69"/>
                  <a:pt x="3844" y="69"/>
                </a:cubicBezTo>
                <a:lnTo>
                  <a:pt x="3855" y="60"/>
                </a:lnTo>
                <a:lnTo>
                  <a:pt x="3858" y="56"/>
                </a:lnTo>
                <a:cubicBezTo>
                  <a:pt x="3858" y="56"/>
                  <a:pt x="3850" y="48"/>
                  <a:pt x="3847" y="51"/>
                </a:cubicBezTo>
                <a:cubicBezTo>
                  <a:pt x="3843" y="54"/>
                  <a:pt x="3824" y="62"/>
                  <a:pt x="3824" y="62"/>
                </a:cubicBezTo>
                <a:lnTo>
                  <a:pt x="3824" y="68"/>
                </a:lnTo>
                <a:lnTo>
                  <a:pt x="3809" y="74"/>
                </a:lnTo>
                <a:cubicBezTo>
                  <a:pt x="3809" y="74"/>
                  <a:pt x="3824" y="78"/>
                  <a:pt x="3828" y="76"/>
                </a:cubicBezTo>
                <a:close/>
                <a:moveTo>
                  <a:pt x="3914" y="61"/>
                </a:moveTo>
                <a:cubicBezTo>
                  <a:pt x="3916" y="62"/>
                  <a:pt x="3938" y="68"/>
                  <a:pt x="3940" y="69"/>
                </a:cubicBezTo>
                <a:cubicBezTo>
                  <a:pt x="3943" y="70"/>
                  <a:pt x="3951" y="72"/>
                  <a:pt x="3955" y="71"/>
                </a:cubicBezTo>
                <a:cubicBezTo>
                  <a:pt x="3958" y="70"/>
                  <a:pt x="3972" y="63"/>
                  <a:pt x="3967" y="60"/>
                </a:cubicBezTo>
                <a:cubicBezTo>
                  <a:pt x="3962" y="57"/>
                  <a:pt x="3945" y="54"/>
                  <a:pt x="3941" y="52"/>
                </a:cubicBezTo>
                <a:cubicBezTo>
                  <a:pt x="3938" y="50"/>
                  <a:pt x="3924" y="49"/>
                  <a:pt x="3924" y="49"/>
                </a:cubicBezTo>
                <a:lnTo>
                  <a:pt x="3916" y="51"/>
                </a:lnTo>
                <a:cubicBezTo>
                  <a:pt x="3914" y="54"/>
                  <a:pt x="3911" y="60"/>
                  <a:pt x="3914" y="61"/>
                </a:cubicBezTo>
                <a:close/>
                <a:moveTo>
                  <a:pt x="3715" y="97"/>
                </a:moveTo>
                <a:cubicBezTo>
                  <a:pt x="3715" y="97"/>
                  <a:pt x="3718" y="113"/>
                  <a:pt x="3726" y="108"/>
                </a:cubicBezTo>
                <a:cubicBezTo>
                  <a:pt x="3733" y="104"/>
                  <a:pt x="3753" y="119"/>
                  <a:pt x="3753" y="121"/>
                </a:cubicBezTo>
                <a:cubicBezTo>
                  <a:pt x="3753" y="122"/>
                  <a:pt x="3760" y="122"/>
                  <a:pt x="3760" y="122"/>
                </a:cubicBezTo>
                <a:lnTo>
                  <a:pt x="3791" y="111"/>
                </a:lnTo>
                <a:lnTo>
                  <a:pt x="3809" y="108"/>
                </a:lnTo>
                <a:cubicBezTo>
                  <a:pt x="3809" y="108"/>
                  <a:pt x="3825" y="107"/>
                  <a:pt x="3828" y="109"/>
                </a:cubicBezTo>
                <a:cubicBezTo>
                  <a:pt x="3831" y="111"/>
                  <a:pt x="3844" y="105"/>
                  <a:pt x="3844" y="105"/>
                </a:cubicBezTo>
                <a:lnTo>
                  <a:pt x="3849" y="96"/>
                </a:lnTo>
                <a:lnTo>
                  <a:pt x="3838" y="92"/>
                </a:lnTo>
                <a:lnTo>
                  <a:pt x="3841" y="83"/>
                </a:lnTo>
                <a:cubicBezTo>
                  <a:pt x="3841" y="83"/>
                  <a:pt x="3837" y="78"/>
                  <a:pt x="3829" y="84"/>
                </a:cubicBezTo>
                <a:cubicBezTo>
                  <a:pt x="3821" y="90"/>
                  <a:pt x="3799" y="103"/>
                  <a:pt x="3800" y="100"/>
                </a:cubicBezTo>
                <a:cubicBezTo>
                  <a:pt x="3802" y="97"/>
                  <a:pt x="3791" y="101"/>
                  <a:pt x="3787" y="96"/>
                </a:cubicBezTo>
                <a:cubicBezTo>
                  <a:pt x="3783" y="90"/>
                  <a:pt x="3776" y="89"/>
                  <a:pt x="3776" y="89"/>
                </a:cubicBezTo>
                <a:cubicBezTo>
                  <a:pt x="3776" y="89"/>
                  <a:pt x="3764" y="85"/>
                  <a:pt x="3759" y="87"/>
                </a:cubicBezTo>
                <a:cubicBezTo>
                  <a:pt x="3755" y="89"/>
                  <a:pt x="3767" y="78"/>
                  <a:pt x="3767" y="78"/>
                </a:cubicBezTo>
                <a:cubicBezTo>
                  <a:pt x="3767" y="78"/>
                  <a:pt x="3770" y="68"/>
                  <a:pt x="3765" y="69"/>
                </a:cubicBezTo>
                <a:cubicBezTo>
                  <a:pt x="3759" y="70"/>
                  <a:pt x="3716" y="80"/>
                  <a:pt x="3716" y="80"/>
                </a:cubicBezTo>
                <a:cubicBezTo>
                  <a:pt x="3716" y="80"/>
                  <a:pt x="3697" y="90"/>
                  <a:pt x="3693" y="88"/>
                </a:cubicBezTo>
                <a:cubicBezTo>
                  <a:pt x="3690" y="85"/>
                  <a:pt x="3677" y="89"/>
                  <a:pt x="3677" y="89"/>
                </a:cubicBezTo>
                <a:lnTo>
                  <a:pt x="3685" y="95"/>
                </a:lnTo>
                <a:cubicBezTo>
                  <a:pt x="3688" y="92"/>
                  <a:pt x="3715" y="97"/>
                  <a:pt x="3715" y="97"/>
                </a:cubicBezTo>
                <a:close/>
                <a:moveTo>
                  <a:pt x="3857" y="138"/>
                </a:moveTo>
                <a:lnTo>
                  <a:pt x="3848" y="137"/>
                </a:lnTo>
                <a:cubicBezTo>
                  <a:pt x="3848" y="137"/>
                  <a:pt x="3847" y="130"/>
                  <a:pt x="3844" y="130"/>
                </a:cubicBezTo>
                <a:cubicBezTo>
                  <a:pt x="3841" y="130"/>
                  <a:pt x="3833" y="139"/>
                  <a:pt x="3833" y="139"/>
                </a:cubicBezTo>
                <a:cubicBezTo>
                  <a:pt x="3833" y="139"/>
                  <a:pt x="3845" y="144"/>
                  <a:pt x="3847" y="147"/>
                </a:cubicBezTo>
                <a:cubicBezTo>
                  <a:pt x="3849" y="151"/>
                  <a:pt x="3853" y="155"/>
                  <a:pt x="3853" y="158"/>
                </a:cubicBezTo>
                <a:cubicBezTo>
                  <a:pt x="3853" y="161"/>
                  <a:pt x="3882" y="149"/>
                  <a:pt x="3882" y="149"/>
                </a:cubicBezTo>
                <a:lnTo>
                  <a:pt x="3898" y="141"/>
                </a:lnTo>
                <a:cubicBezTo>
                  <a:pt x="3898" y="141"/>
                  <a:pt x="3899" y="143"/>
                  <a:pt x="3900" y="138"/>
                </a:cubicBezTo>
                <a:cubicBezTo>
                  <a:pt x="3901" y="134"/>
                  <a:pt x="3898" y="130"/>
                  <a:pt x="3900" y="130"/>
                </a:cubicBezTo>
                <a:cubicBezTo>
                  <a:pt x="3902" y="129"/>
                  <a:pt x="3909" y="117"/>
                  <a:pt x="3902" y="119"/>
                </a:cubicBezTo>
                <a:cubicBezTo>
                  <a:pt x="3895" y="121"/>
                  <a:pt x="3880" y="119"/>
                  <a:pt x="3873" y="122"/>
                </a:cubicBezTo>
                <a:cubicBezTo>
                  <a:pt x="3865" y="124"/>
                  <a:pt x="3857" y="118"/>
                  <a:pt x="3857" y="125"/>
                </a:cubicBezTo>
                <a:cubicBezTo>
                  <a:pt x="3858" y="132"/>
                  <a:pt x="3857" y="138"/>
                  <a:pt x="3857" y="138"/>
                </a:cubicBezTo>
                <a:close/>
                <a:moveTo>
                  <a:pt x="3578" y="160"/>
                </a:moveTo>
                <a:cubicBezTo>
                  <a:pt x="3575" y="164"/>
                  <a:pt x="3601" y="166"/>
                  <a:pt x="3603" y="163"/>
                </a:cubicBezTo>
                <a:cubicBezTo>
                  <a:pt x="3604" y="159"/>
                  <a:pt x="3620" y="162"/>
                  <a:pt x="3624" y="156"/>
                </a:cubicBezTo>
                <a:cubicBezTo>
                  <a:pt x="3628" y="151"/>
                  <a:pt x="3645" y="140"/>
                  <a:pt x="3648" y="142"/>
                </a:cubicBezTo>
                <a:cubicBezTo>
                  <a:pt x="3651" y="144"/>
                  <a:pt x="3643" y="153"/>
                  <a:pt x="3640" y="154"/>
                </a:cubicBezTo>
                <a:cubicBezTo>
                  <a:pt x="3637" y="154"/>
                  <a:pt x="3649" y="155"/>
                  <a:pt x="3637" y="164"/>
                </a:cubicBezTo>
                <a:cubicBezTo>
                  <a:pt x="3626" y="173"/>
                  <a:pt x="3628" y="181"/>
                  <a:pt x="3628" y="181"/>
                </a:cubicBezTo>
                <a:cubicBezTo>
                  <a:pt x="3628" y="181"/>
                  <a:pt x="3619" y="186"/>
                  <a:pt x="3626" y="187"/>
                </a:cubicBezTo>
                <a:cubicBezTo>
                  <a:pt x="3633" y="189"/>
                  <a:pt x="3646" y="195"/>
                  <a:pt x="3646" y="195"/>
                </a:cubicBezTo>
                <a:cubicBezTo>
                  <a:pt x="3646" y="195"/>
                  <a:pt x="3647" y="202"/>
                  <a:pt x="3647" y="203"/>
                </a:cubicBezTo>
                <a:cubicBezTo>
                  <a:pt x="3647" y="205"/>
                  <a:pt x="3652" y="211"/>
                  <a:pt x="3661" y="204"/>
                </a:cubicBezTo>
                <a:cubicBezTo>
                  <a:pt x="3671" y="198"/>
                  <a:pt x="3691" y="191"/>
                  <a:pt x="3693" y="194"/>
                </a:cubicBezTo>
                <a:cubicBezTo>
                  <a:pt x="3696" y="196"/>
                  <a:pt x="3702" y="193"/>
                  <a:pt x="3711" y="192"/>
                </a:cubicBezTo>
                <a:cubicBezTo>
                  <a:pt x="3720" y="191"/>
                  <a:pt x="3727" y="188"/>
                  <a:pt x="3727" y="188"/>
                </a:cubicBezTo>
                <a:lnTo>
                  <a:pt x="3739" y="190"/>
                </a:lnTo>
                <a:cubicBezTo>
                  <a:pt x="3744" y="193"/>
                  <a:pt x="3749" y="187"/>
                  <a:pt x="3758" y="192"/>
                </a:cubicBezTo>
                <a:cubicBezTo>
                  <a:pt x="3767" y="197"/>
                  <a:pt x="3779" y="197"/>
                  <a:pt x="3779" y="197"/>
                </a:cubicBezTo>
                <a:cubicBezTo>
                  <a:pt x="3779" y="197"/>
                  <a:pt x="3791" y="187"/>
                  <a:pt x="3794" y="187"/>
                </a:cubicBezTo>
                <a:cubicBezTo>
                  <a:pt x="3797" y="186"/>
                  <a:pt x="3802" y="185"/>
                  <a:pt x="3800" y="179"/>
                </a:cubicBezTo>
                <a:cubicBezTo>
                  <a:pt x="3797" y="172"/>
                  <a:pt x="3787" y="163"/>
                  <a:pt x="3790" y="161"/>
                </a:cubicBezTo>
                <a:cubicBezTo>
                  <a:pt x="3792" y="159"/>
                  <a:pt x="3799" y="157"/>
                  <a:pt x="3798" y="140"/>
                </a:cubicBezTo>
                <a:cubicBezTo>
                  <a:pt x="3797" y="123"/>
                  <a:pt x="3800" y="126"/>
                  <a:pt x="3795" y="127"/>
                </a:cubicBezTo>
                <a:cubicBezTo>
                  <a:pt x="3791" y="128"/>
                  <a:pt x="3780" y="133"/>
                  <a:pt x="3780" y="133"/>
                </a:cubicBezTo>
                <a:lnTo>
                  <a:pt x="3776" y="132"/>
                </a:lnTo>
                <a:cubicBezTo>
                  <a:pt x="3775" y="138"/>
                  <a:pt x="3767" y="141"/>
                  <a:pt x="3765" y="146"/>
                </a:cubicBezTo>
                <a:cubicBezTo>
                  <a:pt x="3763" y="152"/>
                  <a:pt x="3758" y="154"/>
                  <a:pt x="3758" y="150"/>
                </a:cubicBezTo>
                <a:cubicBezTo>
                  <a:pt x="3758" y="146"/>
                  <a:pt x="3751" y="145"/>
                  <a:pt x="3750" y="141"/>
                </a:cubicBezTo>
                <a:cubicBezTo>
                  <a:pt x="3750" y="138"/>
                  <a:pt x="3742" y="138"/>
                  <a:pt x="3737" y="139"/>
                </a:cubicBezTo>
                <a:cubicBezTo>
                  <a:pt x="3733" y="140"/>
                  <a:pt x="3720" y="131"/>
                  <a:pt x="3716" y="135"/>
                </a:cubicBezTo>
                <a:cubicBezTo>
                  <a:pt x="3711" y="138"/>
                  <a:pt x="3707" y="133"/>
                  <a:pt x="3703" y="125"/>
                </a:cubicBezTo>
                <a:cubicBezTo>
                  <a:pt x="3700" y="117"/>
                  <a:pt x="3695" y="111"/>
                  <a:pt x="3690" y="112"/>
                </a:cubicBezTo>
                <a:cubicBezTo>
                  <a:pt x="3685" y="113"/>
                  <a:pt x="3652" y="112"/>
                  <a:pt x="3652" y="112"/>
                </a:cubicBezTo>
                <a:lnTo>
                  <a:pt x="3632" y="113"/>
                </a:lnTo>
                <a:cubicBezTo>
                  <a:pt x="3632" y="113"/>
                  <a:pt x="3621" y="116"/>
                  <a:pt x="3621" y="122"/>
                </a:cubicBezTo>
                <a:cubicBezTo>
                  <a:pt x="3621" y="127"/>
                  <a:pt x="3620" y="130"/>
                  <a:pt x="3614" y="132"/>
                </a:cubicBezTo>
                <a:cubicBezTo>
                  <a:pt x="3609" y="134"/>
                  <a:pt x="3570" y="148"/>
                  <a:pt x="3570" y="148"/>
                </a:cubicBezTo>
                <a:cubicBezTo>
                  <a:pt x="3570" y="148"/>
                  <a:pt x="3580" y="155"/>
                  <a:pt x="3578" y="160"/>
                </a:cubicBezTo>
                <a:close/>
                <a:moveTo>
                  <a:pt x="3900" y="105"/>
                </a:moveTo>
                <a:cubicBezTo>
                  <a:pt x="3907" y="107"/>
                  <a:pt x="3912" y="108"/>
                  <a:pt x="3927" y="109"/>
                </a:cubicBezTo>
                <a:cubicBezTo>
                  <a:pt x="3942" y="110"/>
                  <a:pt x="3944" y="108"/>
                  <a:pt x="3951" y="111"/>
                </a:cubicBezTo>
                <a:cubicBezTo>
                  <a:pt x="3958" y="113"/>
                  <a:pt x="3964" y="118"/>
                  <a:pt x="3967" y="112"/>
                </a:cubicBezTo>
                <a:cubicBezTo>
                  <a:pt x="3970" y="105"/>
                  <a:pt x="3973" y="105"/>
                  <a:pt x="3976" y="102"/>
                </a:cubicBezTo>
                <a:cubicBezTo>
                  <a:pt x="3979" y="98"/>
                  <a:pt x="3976" y="95"/>
                  <a:pt x="3980" y="93"/>
                </a:cubicBezTo>
                <a:cubicBezTo>
                  <a:pt x="3985" y="91"/>
                  <a:pt x="3993" y="100"/>
                  <a:pt x="3993" y="100"/>
                </a:cubicBezTo>
                <a:cubicBezTo>
                  <a:pt x="3993" y="100"/>
                  <a:pt x="3983" y="106"/>
                  <a:pt x="3987" y="107"/>
                </a:cubicBezTo>
                <a:cubicBezTo>
                  <a:pt x="3992" y="108"/>
                  <a:pt x="4004" y="111"/>
                  <a:pt x="4011" y="112"/>
                </a:cubicBezTo>
                <a:cubicBezTo>
                  <a:pt x="4017" y="113"/>
                  <a:pt x="4012" y="114"/>
                  <a:pt x="4022" y="115"/>
                </a:cubicBezTo>
                <a:cubicBezTo>
                  <a:pt x="4033" y="116"/>
                  <a:pt x="4037" y="114"/>
                  <a:pt x="4051" y="114"/>
                </a:cubicBezTo>
                <a:cubicBezTo>
                  <a:pt x="4064" y="114"/>
                  <a:pt x="4072" y="108"/>
                  <a:pt x="4077" y="110"/>
                </a:cubicBezTo>
                <a:cubicBezTo>
                  <a:pt x="4081" y="112"/>
                  <a:pt x="4096" y="112"/>
                  <a:pt x="4101" y="111"/>
                </a:cubicBezTo>
                <a:cubicBezTo>
                  <a:pt x="4105" y="110"/>
                  <a:pt x="4116" y="100"/>
                  <a:pt x="4111" y="100"/>
                </a:cubicBezTo>
                <a:cubicBezTo>
                  <a:pt x="4107" y="100"/>
                  <a:pt x="4090" y="96"/>
                  <a:pt x="4083" y="95"/>
                </a:cubicBezTo>
                <a:cubicBezTo>
                  <a:pt x="4076" y="94"/>
                  <a:pt x="4053" y="93"/>
                  <a:pt x="4048" y="96"/>
                </a:cubicBezTo>
                <a:cubicBezTo>
                  <a:pt x="4043" y="98"/>
                  <a:pt x="4036" y="100"/>
                  <a:pt x="4033" y="98"/>
                </a:cubicBezTo>
                <a:cubicBezTo>
                  <a:pt x="4029" y="97"/>
                  <a:pt x="4048" y="82"/>
                  <a:pt x="4061" y="84"/>
                </a:cubicBezTo>
                <a:cubicBezTo>
                  <a:pt x="4073" y="86"/>
                  <a:pt x="4092" y="82"/>
                  <a:pt x="4098" y="83"/>
                </a:cubicBezTo>
                <a:cubicBezTo>
                  <a:pt x="4104" y="84"/>
                  <a:pt x="4119" y="87"/>
                  <a:pt x="4119" y="87"/>
                </a:cubicBezTo>
                <a:cubicBezTo>
                  <a:pt x="4119" y="87"/>
                  <a:pt x="4123" y="85"/>
                  <a:pt x="4124" y="82"/>
                </a:cubicBezTo>
                <a:cubicBezTo>
                  <a:pt x="4125" y="80"/>
                  <a:pt x="4126" y="77"/>
                  <a:pt x="4126" y="77"/>
                </a:cubicBezTo>
                <a:lnTo>
                  <a:pt x="4135" y="85"/>
                </a:lnTo>
                <a:cubicBezTo>
                  <a:pt x="4135" y="85"/>
                  <a:pt x="4193" y="61"/>
                  <a:pt x="4196" y="56"/>
                </a:cubicBezTo>
                <a:cubicBezTo>
                  <a:pt x="4199" y="52"/>
                  <a:pt x="4236" y="40"/>
                  <a:pt x="4241" y="41"/>
                </a:cubicBezTo>
                <a:cubicBezTo>
                  <a:pt x="4247" y="42"/>
                  <a:pt x="4283" y="26"/>
                  <a:pt x="4290" y="29"/>
                </a:cubicBezTo>
                <a:cubicBezTo>
                  <a:pt x="4296" y="32"/>
                  <a:pt x="4329" y="21"/>
                  <a:pt x="4329" y="21"/>
                </a:cubicBezTo>
                <a:cubicBezTo>
                  <a:pt x="4329" y="21"/>
                  <a:pt x="4353" y="15"/>
                  <a:pt x="4358" y="15"/>
                </a:cubicBezTo>
                <a:cubicBezTo>
                  <a:pt x="4364" y="15"/>
                  <a:pt x="4366" y="9"/>
                  <a:pt x="4358" y="10"/>
                </a:cubicBezTo>
                <a:cubicBezTo>
                  <a:pt x="4350" y="11"/>
                  <a:pt x="4283" y="11"/>
                  <a:pt x="4267" y="10"/>
                </a:cubicBezTo>
                <a:cubicBezTo>
                  <a:pt x="4251" y="9"/>
                  <a:pt x="4212" y="10"/>
                  <a:pt x="4206" y="11"/>
                </a:cubicBezTo>
                <a:cubicBezTo>
                  <a:pt x="4200" y="12"/>
                  <a:pt x="4164" y="22"/>
                  <a:pt x="4149" y="21"/>
                </a:cubicBezTo>
                <a:cubicBezTo>
                  <a:pt x="4134" y="20"/>
                  <a:pt x="4085" y="27"/>
                  <a:pt x="4082" y="26"/>
                </a:cubicBezTo>
                <a:cubicBezTo>
                  <a:pt x="4079" y="25"/>
                  <a:pt x="4060" y="24"/>
                  <a:pt x="4061" y="24"/>
                </a:cubicBezTo>
                <a:cubicBezTo>
                  <a:pt x="4063" y="24"/>
                  <a:pt x="4036" y="47"/>
                  <a:pt x="4031" y="40"/>
                </a:cubicBezTo>
                <a:cubicBezTo>
                  <a:pt x="4027" y="34"/>
                  <a:pt x="4031" y="30"/>
                  <a:pt x="4027" y="34"/>
                </a:cubicBezTo>
                <a:cubicBezTo>
                  <a:pt x="4022" y="39"/>
                  <a:pt x="4023" y="59"/>
                  <a:pt x="4023" y="59"/>
                </a:cubicBezTo>
                <a:cubicBezTo>
                  <a:pt x="4028" y="63"/>
                  <a:pt x="4040" y="75"/>
                  <a:pt x="4048" y="70"/>
                </a:cubicBezTo>
                <a:cubicBezTo>
                  <a:pt x="4056" y="64"/>
                  <a:pt x="4061" y="67"/>
                  <a:pt x="4063" y="68"/>
                </a:cubicBezTo>
                <a:cubicBezTo>
                  <a:pt x="4066" y="69"/>
                  <a:pt x="4051" y="81"/>
                  <a:pt x="4042" y="81"/>
                </a:cubicBezTo>
                <a:cubicBezTo>
                  <a:pt x="4033" y="81"/>
                  <a:pt x="4004" y="91"/>
                  <a:pt x="4004" y="91"/>
                </a:cubicBezTo>
                <a:cubicBezTo>
                  <a:pt x="4004" y="91"/>
                  <a:pt x="3992" y="80"/>
                  <a:pt x="3989" y="79"/>
                </a:cubicBezTo>
                <a:cubicBezTo>
                  <a:pt x="3987" y="78"/>
                  <a:pt x="3971" y="77"/>
                  <a:pt x="3969" y="77"/>
                </a:cubicBezTo>
                <a:cubicBezTo>
                  <a:pt x="3966" y="77"/>
                  <a:pt x="3963" y="74"/>
                  <a:pt x="3962" y="82"/>
                </a:cubicBezTo>
                <a:cubicBezTo>
                  <a:pt x="3961" y="90"/>
                  <a:pt x="3963" y="103"/>
                  <a:pt x="3954" y="101"/>
                </a:cubicBezTo>
                <a:cubicBezTo>
                  <a:pt x="3945" y="99"/>
                  <a:pt x="3942" y="103"/>
                  <a:pt x="3938" y="100"/>
                </a:cubicBezTo>
                <a:cubicBezTo>
                  <a:pt x="3933" y="97"/>
                  <a:pt x="3944" y="84"/>
                  <a:pt x="3931" y="83"/>
                </a:cubicBezTo>
                <a:cubicBezTo>
                  <a:pt x="3919" y="82"/>
                  <a:pt x="3912" y="73"/>
                  <a:pt x="3905" y="88"/>
                </a:cubicBezTo>
                <a:cubicBezTo>
                  <a:pt x="3897" y="102"/>
                  <a:pt x="3893" y="102"/>
                  <a:pt x="3900" y="105"/>
                </a:cubicBezTo>
                <a:close/>
                <a:moveTo>
                  <a:pt x="2860" y="2059"/>
                </a:moveTo>
                <a:lnTo>
                  <a:pt x="2851" y="2050"/>
                </a:lnTo>
                <a:cubicBezTo>
                  <a:pt x="2851" y="2050"/>
                  <a:pt x="2852" y="2037"/>
                  <a:pt x="2849" y="2037"/>
                </a:cubicBezTo>
                <a:cubicBezTo>
                  <a:pt x="2847" y="2037"/>
                  <a:pt x="2842" y="2038"/>
                  <a:pt x="2842" y="2038"/>
                </a:cubicBezTo>
                <a:lnTo>
                  <a:pt x="2847" y="2007"/>
                </a:lnTo>
                <a:lnTo>
                  <a:pt x="2831" y="1997"/>
                </a:lnTo>
                <a:lnTo>
                  <a:pt x="2827" y="2045"/>
                </a:lnTo>
                <a:lnTo>
                  <a:pt x="2816" y="2072"/>
                </a:lnTo>
                <a:lnTo>
                  <a:pt x="2792" y="2081"/>
                </a:lnTo>
                <a:cubicBezTo>
                  <a:pt x="2792" y="2081"/>
                  <a:pt x="2802" y="2091"/>
                  <a:pt x="2806" y="2091"/>
                </a:cubicBezTo>
                <a:cubicBezTo>
                  <a:pt x="2809" y="2091"/>
                  <a:pt x="2803" y="2101"/>
                  <a:pt x="2803" y="2101"/>
                </a:cubicBezTo>
                <a:lnTo>
                  <a:pt x="2788" y="2115"/>
                </a:lnTo>
                <a:cubicBezTo>
                  <a:pt x="2788" y="2115"/>
                  <a:pt x="2783" y="2112"/>
                  <a:pt x="2783" y="2105"/>
                </a:cubicBezTo>
                <a:cubicBezTo>
                  <a:pt x="2783" y="2098"/>
                  <a:pt x="2768" y="2112"/>
                  <a:pt x="2768" y="2112"/>
                </a:cubicBezTo>
                <a:lnTo>
                  <a:pt x="2759" y="2106"/>
                </a:lnTo>
                <a:lnTo>
                  <a:pt x="2732" y="2129"/>
                </a:lnTo>
                <a:lnTo>
                  <a:pt x="2695" y="2148"/>
                </a:lnTo>
                <a:lnTo>
                  <a:pt x="2610" y="2200"/>
                </a:lnTo>
                <a:lnTo>
                  <a:pt x="2621" y="2206"/>
                </a:lnTo>
                <a:cubicBezTo>
                  <a:pt x="2621" y="2206"/>
                  <a:pt x="2632" y="2211"/>
                  <a:pt x="2633" y="2213"/>
                </a:cubicBezTo>
                <a:cubicBezTo>
                  <a:pt x="2634" y="2214"/>
                  <a:pt x="2660" y="2201"/>
                  <a:pt x="2660" y="2201"/>
                </a:cubicBezTo>
                <a:lnTo>
                  <a:pt x="2689" y="2180"/>
                </a:lnTo>
                <a:lnTo>
                  <a:pt x="2703" y="2167"/>
                </a:lnTo>
                <a:cubicBezTo>
                  <a:pt x="2703" y="2167"/>
                  <a:pt x="2729" y="2160"/>
                  <a:pt x="2728" y="2164"/>
                </a:cubicBezTo>
                <a:cubicBezTo>
                  <a:pt x="2727" y="2167"/>
                  <a:pt x="2736" y="2147"/>
                  <a:pt x="2736" y="2147"/>
                </a:cubicBezTo>
                <a:lnTo>
                  <a:pt x="2761" y="2133"/>
                </a:lnTo>
                <a:lnTo>
                  <a:pt x="2776" y="2118"/>
                </a:lnTo>
                <a:lnTo>
                  <a:pt x="2789" y="2122"/>
                </a:lnTo>
                <a:lnTo>
                  <a:pt x="2807" y="2116"/>
                </a:lnTo>
                <a:lnTo>
                  <a:pt x="2837" y="2096"/>
                </a:lnTo>
                <a:lnTo>
                  <a:pt x="2842" y="2080"/>
                </a:lnTo>
                <a:lnTo>
                  <a:pt x="2852" y="2081"/>
                </a:lnTo>
                <a:lnTo>
                  <a:pt x="2871" y="2067"/>
                </a:lnTo>
                <a:lnTo>
                  <a:pt x="2883" y="2046"/>
                </a:lnTo>
                <a:lnTo>
                  <a:pt x="2860" y="2059"/>
                </a:lnTo>
                <a:close/>
                <a:moveTo>
                  <a:pt x="2377" y="2110"/>
                </a:moveTo>
                <a:cubicBezTo>
                  <a:pt x="2377" y="2110"/>
                  <a:pt x="2365" y="2102"/>
                  <a:pt x="2363" y="2100"/>
                </a:cubicBezTo>
                <a:lnTo>
                  <a:pt x="2363" y="2097"/>
                </a:lnTo>
                <a:lnTo>
                  <a:pt x="2354" y="2124"/>
                </a:lnTo>
                <a:lnTo>
                  <a:pt x="2346" y="2154"/>
                </a:lnTo>
                <a:cubicBezTo>
                  <a:pt x="2346" y="2154"/>
                  <a:pt x="2362" y="2156"/>
                  <a:pt x="2364" y="2157"/>
                </a:cubicBezTo>
                <a:cubicBezTo>
                  <a:pt x="2366" y="2157"/>
                  <a:pt x="2392" y="2141"/>
                  <a:pt x="2393" y="2138"/>
                </a:cubicBezTo>
                <a:cubicBezTo>
                  <a:pt x="2394" y="2134"/>
                  <a:pt x="2412" y="2105"/>
                  <a:pt x="2412" y="2105"/>
                </a:cubicBezTo>
                <a:cubicBezTo>
                  <a:pt x="2412" y="2105"/>
                  <a:pt x="2383" y="2111"/>
                  <a:pt x="2377" y="2110"/>
                </a:cubicBezTo>
                <a:close/>
                <a:moveTo>
                  <a:pt x="2575" y="1778"/>
                </a:moveTo>
                <a:cubicBezTo>
                  <a:pt x="2575" y="1778"/>
                  <a:pt x="2565" y="1773"/>
                  <a:pt x="2564" y="1775"/>
                </a:cubicBezTo>
                <a:cubicBezTo>
                  <a:pt x="2563" y="1777"/>
                  <a:pt x="2560" y="1758"/>
                  <a:pt x="2560" y="1758"/>
                </a:cubicBezTo>
                <a:lnTo>
                  <a:pt x="2562" y="1749"/>
                </a:lnTo>
                <a:cubicBezTo>
                  <a:pt x="2562" y="1749"/>
                  <a:pt x="2535" y="1715"/>
                  <a:pt x="2534" y="1717"/>
                </a:cubicBezTo>
                <a:cubicBezTo>
                  <a:pt x="2533" y="1720"/>
                  <a:pt x="2524" y="1690"/>
                  <a:pt x="2524" y="1690"/>
                </a:cubicBezTo>
                <a:lnTo>
                  <a:pt x="2522" y="1657"/>
                </a:lnTo>
                <a:lnTo>
                  <a:pt x="2515" y="1637"/>
                </a:lnTo>
                <a:lnTo>
                  <a:pt x="2499" y="1639"/>
                </a:lnTo>
                <a:lnTo>
                  <a:pt x="2496" y="1607"/>
                </a:lnTo>
                <a:lnTo>
                  <a:pt x="2487" y="1577"/>
                </a:lnTo>
                <a:lnTo>
                  <a:pt x="2482" y="1575"/>
                </a:lnTo>
                <a:lnTo>
                  <a:pt x="2473" y="1595"/>
                </a:lnTo>
                <a:cubicBezTo>
                  <a:pt x="2473" y="1595"/>
                  <a:pt x="2469" y="1624"/>
                  <a:pt x="2467" y="1634"/>
                </a:cubicBezTo>
                <a:cubicBezTo>
                  <a:pt x="2465" y="1643"/>
                  <a:pt x="2464" y="1658"/>
                  <a:pt x="2459" y="1667"/>
                </a:cubicBezTo>
                <a:cubicBezTo>
                  <a:pt x="2454" y="1675"/>
                  <a:pt x="2441" y="1697"/>
                  <a:pt x="2441" y="1697"/>
                </a:cubicBezTo>
                <a:cubicBezTo>
                  <a:pt x="2441" y="1697"/>
                  <a:pt x="2427" y="1697"/>
                  <a:pt x="2425" y="1694"/>
                </a:cubicBezTo>
                <a:cubicBezTo>
                  <a:pt x="2423" y="1691"/>
                  <a:pt x="2407" y="1683"/>
                  <a:pt x="2407" y="1683"/>
                </a:cubicBezTo>
                <a:lnTo>
                  <a:pt x="2398" y="1668"/>
                </a:lnTo>
                <a:lnTo>
                  <a:pt x="2382" y="1656"/>
                </a:lnTo>
                <a:cubicBezTo>
                  <a:pt x="2382" y="1656"/>
                  <a:pt x="2371" y="1642"/>
                  <a:pt x="2370" y="1643"/>
                </a:cubicBezTo>
                <a:cubicBezTo>
                  <a:pt x="2369" y="1644"/>
                  <a:pt x="2378" y="1631"/>
                  <a:pt x="2381" y="1629"/>
                </a:cubicBezTo>
                <a:cubicBezTo>
                  <a:pt x="2383" y="1627"/>
                  <a:pt x="2384" y="1618"/>
                  <a:pt x="2384" y="1618"/>
                </a:cubicBezTo>
                <a:lnTo>
                  <a:pt x="2399" y="1607"/>
                </a:lnTo>
                <a:cubicBezTo>
                  <a:pt x="2399" y="1607"/>
                  <a:pt x="2401" y="1602"/>
                  <a:pt x="2399" y="1600"/>
                </a:cubicBezTo>
                <a:cubicBezTo>
                  <a:pt x="2396" y="1597"/>
                  <a:pt x="2396" y="1593"/>
                  <a:pt x="2392" y="1592"/>
                </a:cubicBezTo>
                <a:cubicBezTo>
                  <a:pt x="2389" y="1591"/>
                  <a:pt x="2368" y="1601"/>
                  <a:pt x="2368" y="1601"/>
                </a:cubicBezTo>
                <a:lnTo>
                  <a:pt x="2351" y="1593"/>
                </a:lnTo>
                <a:cubicBezTo>
                  <a:pt x="2351" y="1593"/>
                  <a:pt x="2339" y="1586"/>
                  <a:pt x="2336" y="1582"/>
                </a:cubicBezTo>
                <a:cubicBezTo>
                  <a:pt x="2333" y="1577"/>
                  <a:pt x="2326" y="1575"/>
                  <a:pt x="2325" y="1577"/>
                </a:cubicBezTo>
                <a:cubicBezTo>
                  <a:pt x="2323" y="1578"/>
                  <a:pt x="2325" y="1587"/>
                  <a:pt x="2325" y="1587"/>
                </a:cubicBezTo>
                <a:cubicBezTo>
                  <a:pt x="2325" y="1587"/>
                  <a:pt x="2328" y="1595"/>
                  <a:pt x="2330" y="1598"/>
                </a:cubicBezTo>
                <a:cubicBezTo>
                  <a:pt x="2328" y="1596"/>
                  <a:pt x="2322" y="1601"/>
                  <a:pt x="2322" y="1601"/>
                </a:cubicBezTo>
                <a:lnTo>
                  <a:pt x="2305" y="1602"/>
                </a:lnTo>
                <a:lnTo>
                  <a:pt x="2294" y="1612"/>
                </a:lnTo>
                <a:lnTo>
                  <a:pt x="2286" y="1627"/>
                </a:lnTo>
                <a:lnTo>
                  <a:pt x="2281" y="1638"/>
                </a:lnTo>
                <a:cubicBezTo>
                  <a:pt x="2281" y="1638"/>
                  <a:pt x="2285" y="1645"/>
                  <a:pt x="2284" y="1644"/>
                </a:cubicBezTo>
                <a:cubicBezTo>
                  <a:pt x="2282" y="1643"/>
                  <a:pt x="2258" y="1650"/>
                  <a:pt x="2258" y="1650"/>
                </a:cubicBezTo>
                <a:cubicBezTo>
                  <a:pt x="2258" y="1650"/>
                  <a:pt x="2251" y="1637"/>
                  <a:pt x="2249" y="1634"/>
                </a:cubicBezTo>
                <a:cubicBezTo>
                  <a:pt x="2246" y="1632"/>
                  <a:pt x="2238" y="1627"/>
                  <a:pt x="2235" y="1627"/>
                </a:cubicBezTo>
                <a:cubicBezTo>
                  <a:pt x="2231" y="1627"/>
                  <a:pt x="2222" y="1635"/>
                  <a:pt x="2222" y="1635"/>
                </a:cubicBezTo>
                <a:lnTo>
                  <a:pt x="2219" y="1654"/>
                </a:lnTo>
                <a:lnTo>
                  <a:pt x="2205" y="1650"/>
                </a:lnTo>
                <a:lnTo>
                  <a:pt x="2194" y="1670"/>
                </a:lnTo>
                <a:lnTo>
                  <a:pt x="2182" y="1675"/>
                </a:lnTo>
                <a:lnTo>
                  <a:pt x="2176" y="1688"/>
                </a:lnTo>
                <a:lnTo>
                  <a:pt x="2172" y="1674"/>
                </a:lnTo>
                <a:lnTo>
                  <a:pt x="2159" y="1686"/>
                </a:lnTo>
                <a:lnTo>
                  <a:pt x="2154" y="1707"/>
                </a:lnTo>
                <a:cubicBezTo>
                  <a:pt x="2154" y="1707"/>
                  <a:pt x="2137" y="1723"/>
                  <a:pt x="2136" y="1726"/>
                </a:cubicBezTo>
                <a:cubicBezTo>
                  <a:pt x="2134" y="1730"/>
                  <a:pt x="2096" y="1743"/>
                  <a:pt x="2096" y="1743"/>
                </a:cubicBezTo>
                <a:lnTo>
                  <a:pt x="2072" y="1751"/>
                </a:lnTo>
                <a:cubicBezTo>
                  <a:pt x="2072" y="1751"/>
                  <a:pt x="2060" y="1754"/>
                  <a:pt x="2057" y="1754"/>
                </a:cubicBezTo>
                <a:cubicBezTo>
                  <a:pt x="2055" y="1754"/>
                  <a:pt x="2031" y="1771"/>
                  <a:pt x="2031" y="1771"/>
                </a:cubicBezTo>
                <a:lnTo>
                  <a:pt x="2023" y="1779"/>
                </a:lnTo>
                <a:lnTo>
                  <a:pt x="2021" y="1772"/>
                </a:lnTo>
                <a:lnTo>
                  <a:pt x="2011" y="1782"/>
                </a:lnTo>
                <a:lnTo>
                  <a:pt x="2011" y="1805"/>
                </a:lnTo>
                <a:lnTo>
                  <a:pt x="2001" y="1818"/>
                </a:lnTo>
                <a:lnTo>
                  <a:pt x="2006" y="1838"/>
                </a:lnTo>
                <a:lnTo>
                  <a:pt x="1998" y="1841"/>
                </a:lnTo>
                <a:lnTo>
                  <a:pt x="1991" y="1847"/>
                </a:lnTo>
                <a:lnTo>
                  <a:pt x="1999" y="1863"/>
                </a:lnTo>
                <a:lnTo>
                  <a:pt x="2002" y="1892"/>
                </a:lnTo>
                <a:cubicBezTo>
                  <a:pt x="2002" y="1892"/>
                  <a:pt x="2006" y="1901"/>
                  <a:pt x="2006" y="1906"/>
                </a:cubicBezTo>
                <a:cubicBezTo>
                  <a:pt x="2005" y="1912"/>
                  <a:pt x="2001" y="1917"/>
                  <a:pt x="2001" y="1920"/>
                </a:cubicBezTo>
                <a:cubicBezTo>
                  <a:pt x="2001" y="1924"/>
                  <a:pt x="2004" y="1937"/>
                  <a:pt x="2004" y="1941"/>
                </a:cubicBezTo>
                <a:cubicBezTo>
                  <a:pt x="2004" y="1944"/>
                  <a:pt x="1996" y="1968"/>
                  <a:pt x="1996" y="1968"/>
                </a:cubicBezTo>
                <a:lnTo>
                  <a:pt x="1986" y="1984"/>
                </a:lnTo>
                <a:lnTo>
                  <a:pt x="1978" y="1985"/>
                </a:lnTo>
                <a:cubicBezTo>
                  <a:pt x="1978" y="1985"/>
                  <a:pt x="1980" y="2002"/>
                  <a:pt x="1982" y="2002"/>
                </a:cubicBezTo>
                <a:cubicBezTo>
                  <a:pt x="1985" y="2002"/>
                  <a:pt x="1993" y="2005"/>
                  <a:pt x="2000" y="2008"/>
                </a:cubicBezTo>
                <a:cubicBezTo>
                  <a:pt x="2007" y="2010"/>
                  <a:pt x="2019" y="2006"/>
                  <a:pt x="2022" y="2005"/>
                </a:cubicBezTo>
                <a:cubicBezTo>
                  <a:pt x="2024" y="2004"/>
                  <a:pt x="2044" y="1994"/>
                  <a:pt x="2044" y="1994"/>
                </a:cubicBezTo>
                <a:cubicBezTo>
                  <a:pt x="2044" y="1994"/>
                  <a:pt x="2056" y="1986"/>
                  <a:pt x="2059" y="1986"/>
                </a:cubicBezTo>
                <a:cubicBezTo>
                  <a:pt x="2063" y="1987"/>
                  <a:pt x="2079" y="1985"/>
                  <a:pt x="2081" y="1986"/>
                </a:cubicBezTo>
                <a:cubicBezTo>
                  <a:pt x="2084" y="1988"/>
                  <a:pt x="2105" y="1987"/>
                  <a:pt x="2105" y="1987"/>
                </a:cubicBezTo>
                <a:lnTo>
                  <a:pt x="2117" y="1974"/>
                </a:lnTo>
                <a:lnTo>
                  <a:pt x="2151" y="1959"/>
                </a:lnTo>
                <a:lnTo>
                  <a:pt x="2168" y="1957"/>
                </a:lnTo>
                <a:lnTo>
                  <a:pt x="2209" y="1945"/>
                </a:lnTo>
                <a:lnTo>
                  <a:pt x="2243" y="1949"/>
                </a:lnTo>
                <a:cubicBezTo>
                  <a:pt x="2243" y="1949"/>
                  <a:pt x="2273" y="1970"/>
                  <a:pt x="2273" y="1969"/>
                </a:cubicBezTo>
                <a:cubicBezTo>
                  <a:pt x="2273" y="1967"/>
                  <a:pt x="2279" y="1980"/>
                  <a:pt x="2279" y="1980"/>
                </a:cubicBezTo>
                <a:lnTo>
                  <a:pt x="2277" y="1997"/>
                </a:lnTo>
                <a:cubicBezTo>
                  <a:pt x="2277" y="1997"/>
                  <a:pt x="2287" y="2005"/>
                  <a:pt x="2288" y="2002"/>
                </a:cubicBezTo>
                <a:cubicBezTo>
                  <a:pt x="2289" y="2000"/>
                  <a:pt x="2299" y="1989"/>
                  <a:pt x="2301" y="1986"/>
                </a:cubicBezTo>
                <a:cubicBezTo>
                  <a:pt x="2304" y="1984"/>
                  <a:pt x="2312" y="1980"/>
                  <a:pt x="2318" y="1976"/>
                </a:cubicBezTo>
                <a:cubicBezTo>
                  <a:pt x="2325" y="1971"/>
                  <a:pt x="2326" y="1969"/>
                  <a:pt x="2326" y="1969"/>
                </a:cubicBezTo>
                <a:cubicBezTo>
                  <a:pt x="2326" y="1969"/>
                  <a:pt x="2320" y="1986"/>
                  <a:pt x="2317" y="1986"/>
                </a:cubicBezTo>
                <a:cubicBezTo>
                  <a:pt x="2315" y="1986"/>
                  <a:pt x="2309" y="1992"/>
                  <a:pt x="2307" y="1995"/>
                </a:cubicBezTo>
                <a:cubicBezTo>
                  <a:pt x="2304" y="1999"/>
                  <a:pt x="2300" y="2002"/>
                  <a:pt x="2300" y="2003"/>
                </a:cubicBezTo>
                <a:cubicBezTo>
                  <a:pt x="2300" y="2005"/>
                  <a:pt x="2305" y="2005"/>
                  <a:pt x="2308" y="2003"/>
                </a:cubicBezTo>
                <a:cubicBezTo>
                  <a:pt x="2310" y="2002"/>
                  <a:pt x="2315" y="1996"/>
                  <a:pt x="2318" y="1994"/>
                </a:cubicBezTo>
                <a:cubicBezTo>
                  <a:pt x="2322" y="1993"/>
                  <a:pt x="2324" y="1994"/>
                  <a:pt x="2323" y="1998"/>
                </a:cubicBezTo>
                <a:cubicBezTo>
                  <a:pt x="2322" y="2002"/>
                  <a:pt x="2322" y="2007"/>
                  <a:pt x="2318" y="2009"/>
                </a:cubicBezTo>
                <a:cubicBezTo>
                  <a:pt x="2315" y="2010"/>
                  <a:pt x="2310" y="2013"/>
                  <a:pt x="2304" y="2017"/>
                </a:cubicBezTo>
                <a:cubicBezTo>
                  <a:pt x="2298" y="2020"/>
                  <a:pt x="2293" y="2018"/>
                  <a:pt x="2291" y="2020"/>
                </a:cubicBezTo>
                <a:cubicBezTo>
                  <a:pt x="2288" y="2023"/>
                  <a:pt x="2292" y="2026"/>
                  <a:pt x="2294" y="2027"/>
                </a:cubicBezTo>
                <a:cubicBezTo>
                  <a:pt x="2296" y="2029"/>
                  <a:pt x="2301" y="2035"/>
                  <a:pt x="2304" y="2028"/>
                </a:cubicBezTo>
                <a:cubicBezTo>
                  <a:pt x="2308" y="2022"/>
                  <a:pt x="2312" y="2018"/>
                  <a:pt x="2315" y="2016"/>
                </a:cubicBezTo>
                <a:cubicBezTo>
                  <a:pt x="2317" y="2014"/>
                  <a:pt x="2323" y="2009"/>
                  <a:pt x="2323" y="2013"/>
                </a:cubicBezTo>
                <a:cubicBezTo>
                  <a:pt x="2323" y="2018"/>
                  <a:pt x="2326" y="2022"/>
                  <a:pt x="2326" y="2026"/>
                </a:cubicBezTo>
                <a:cubicBezTo>
                  <a:pt x="2327" y="2029"/>
                  <a:pt x="2320" y="2036"/>
                  <a:pt x="2321" y="2038"/>
                </a:cubicBezTo>
                <a:cubicBezTo>
                  <a:pt x="2322" y="2040"/>
                  <a:pt x="2331" y="2059"/>
                  <a:pt x="2331" y="2059"/>
                </a:cubicBezTo>
                <a:cubicBezTo>
                  <a:pt x="2331" y="2059"/>
                  <a:pt x="2336" y="2067"/>
                  <a:pt x="2342" y="2067"/>
                </a:cubicBezTo>
                <a:cubicBezTo>
                  <a:pt x="2349" y="2067"/>
                  <a:pt x="2362" y="2071"/>
                  <a:pt x="2365" y="2072"/>
                </a:cubicBezTo>
                <a:cubicBezTo>
                  <a:pt x="2367" y="2073"/>
                  <a:pt x="2380" y="2072"/>
                  <a:pt x="2382" y="2068"/>
                </a:cubicBezTo>
                <a:cubicBezTo>
                  <a:pt x="2383" y="2065"/>
                  <a:pt x="2394" y="2058"/>
                  <a:pt x="2393" y="2060"/>
                </a:cubicBezTo>
                <a:cubicBezTo>
                  <a:pt x="2392" y="2063"/>
                  <a:pt x="2394" y="2068"/>
                  <a:pt x="2397" y="2071"/>
                </a:cubicBezTo>
                <a:cubicBezTo>
                  <a:pt x="2399" y="2074"/>
                  <a:pt x="2404" y="2081"/>
                  <a:pt x="2404" y="2081"/>
                </a:cubicBezTo>
                <a:lnTo>
                  <a:pt x="2437" y="2055"/>
                </a:lnTo>
                <a:cubicBezTo>
                  <a:pt x="2437" y="2055"/>
                  <a:pt x="2462" y="2050"/>
                  <a:pt x="2463" y="2052"/>
                </a:cubicBezTo>
                <a:cubicBezTo>
                  <a:pt x="2464" y="2055"/>
                  <a:pt x="2480" y="2035"/>
                  <a:pt x="2480" y="2035"/>
                </a:cubicBezTo>
                <a:lnTo>
                  <a:pt x="2530" y="1972"/>
                </a:lnTo>
                <a:lnTo>
                  <a:pt x="2550" y="1959"/>
                </a:lnTo>
                <a:lnTo>
                  <a:pt x="2564" y="1938"/>
                </a:lnTo>
                <a:lnTo>
                  <a:pt x="2584" y="1903"/>
                </a:lnTo>
                <a:lnTo>
                  <a:pt x="2595" y="1863"/>
                </a:lnTo>
                <a:lnTo>
                  <a:pt x="2603" y="1832"/>
                </a:lnTo>
                <a:lnTo>
                  <a:pt x="2583" y="1803"/>
                </a:lnTo>
                <a:lnTo>
                  <a:pt x="2575" y="1778"/>
                </a:lnTo>
                <a:close/>
                <a:moveTo>
                  <a:pt x="2545" y="1477"/>
                </a:moveTo>
                <a:cubicBezTo>
                  <a:pt x="2544" y="1471"/>
                  <a:pt x="2543" y="1465"/>
                  <a:pt x="2540" y="1461"/>
                </a:cubicBezTo>
                <a:cubicBezTo>
                  <a:pt x="2538" y="1456"/>
                  <a:pt x="2480" y="1426"/>
                  <a:pt x="2472" y="1423"/>
                </a:cubicBezTo>
                <a:cubicBezTo>
                  <a:pt x="2465" y="1421"/>
                  <a:pt x="2428" y="1409"/>
                  <a:pt x="2428" y="1409"/>
                </a:cubicBezTo>
                <a:cubicBezTo>
                  <a:pt x="2428" y="1409"/>
                  <a:pt x="2410" y="1416"/>
                  <a:pt x="2410" y="1419"/>
                </a:cubicBezTo>
                <a:cubicBezTo>
                  <a:pt x="2410" y="1421"/>
                  <a:pt x="2401" y="1431"/>
                  <a:pt x="2398" y="1435"/>
                </a:cubicBezTo>
                <a:cubicBezTo>
                  <a:pt x="2394" y="1438"/>
                  <a:pt x="2395" y="1442"/>
                  <a:pt x="2390" y="1441"/>
                </a:cubicBezTo>
                <a:cubicBezTo>
                  <a:pt x="2384" y="1440"/>
                  <a:pt x="2383" y="1441"/>
                  <a:pt x="2381" y="1438"/>
                </a:cubicBezTo>
                <a:cubicBezTo>
                  <a:pt x="2378" y="1436"/>
                  <a:pt x="2375" y="1427"/>
                  <a:pt x="2372" y="1424"/>
                </a:cubicBezTo>
                <a:cubicBezTo>
                  <a:pt x="2368" y="1422"/>
                  <a:pt x="2361" y="1418"/>
                  <a:pt x="2363" y="1411"/>
                </a:cubicBezTo>
                <a:cubicBezTo>
                  <a:pt x="2365" y="1404"/>
                  <a:pt x="2367" y="1394"/>
                  <a:pt x="2362" y="1394"/>
                </a:cubicBezTo>
                <a:cubicBezTo>
                  <a:pt x="2357" y="1394"/>
                  <a:pt x="2349" y="1398"/>
                  <a:pt x="2347" y="1395"/>
                </a:cubicBezTo>
                <a:cubicBezTo>
                  <a:pt x="2345" y="1392"/>
                  <a:pt x="2334" y="1393"/>
                  <a:pt x="2334" y="1393"/>
                </a:cubicBezTo>
                <a:lnTo>
                  <a:pt x="2312" y="1399"/>
                </a:lnTo>
                <a:lnTo>
                  <a:pt x="2309" y="1400"/>
                </a:lnTo>
                <a:cubicBezTo>
                  <a:pt x="2309" y="1400"/>
                  <a:pt x="2319" y="1419"/>
                  <a:pt x="2326" y="1417"/>
                </a:cubicBezTo>
                <a:cubicBezTo>
                  <a:pt x="2332" y="1415"/>
                  <a:pt x="2343" y="1430"/>
                  <a:pt x="2343" y="1430"/>
                </a:cubicBezTo>
                <a:cubicBezTo>
                  <a:pt x="2343" y="1430"/>
                  <a:pt x="2340" y="1438"/>
                  <a:pt x="2342" y="1440"/>
                </a:cubicBezTo>
                <a:cubicBezTo>
                  <a:pt x="2343" y="1443"/>
                  <a:pt x="2350" y="1456"/>
                  <a:pt x="2350" y="1456"/>
                </a:cubicBezTo>
                <a:lnTo>
                  <a:pt x="2365" y="1455"/>
                </a:lnTo>
                <a:lnTo>
                  <a:pt x="2379" y="1462"/>
                </a:lnTo>
                <a:lnTo>
                  <a:pt x="2417" y="1474"/>
                </a:lnTo>
                <a:lnTo>
                  <a:pt x="2428" y="1487"/>
                </a:lnTo>
                <a:lnTo>
                  <a:pt x="2434" y="1513"/>
                </a:lnTo>
                <a:cubicBezTo>
                  <a:pt x="2434" y="1513"/>
                  <a:pt x="2418" y="1524"/>
                  <a:pt x="2419" y="1528"/>
                </a:cubicBezTo>
                <a:cubicBezTo>
                  <a:pt x="2420" y="1533"/>
                  <a:pt x="2440" y="1528"/>
                  <a:pt x="2440" y="1528"/>
                </a:cubicBezTo>
                <a:lnTo>
                  <a:pt x="2456" y="1536"/>
                </a:lnTo>
                <a:lnTo>
                  <a:pt x="2475" y="1545"/>
                </a:lnTo>
                <a:lnTo>
                  <a:pt x="2497" y="1546"/>
                </a:lnTo>
                <a:lnTo>
                  <a:pt x="2511" y="1531"/>
                </a:lnTo>
                <a:cubicBezTo>
                  <a:pt x="2511" y="1531"/>
                  <a:pt x="2530" y="1514"/>
                  <a:pt x="2530" y="1518"/>
                </a:cubicBezTo>
                <a:cubicBezTo>
                  <a:pt x="2530" y="1521"/>
                  <a:pt x="2548" y="1528"/>
                  <a:pt x="2551" y="1536"/>
                </a:cubicBezTo>
                <a:cubicBezTo>
                  <a:pt x="2554" y="1544"/>
                  <a:pt x="2570" y="1559"/>
                  <a:pt x="2570" y="1559"/>
                </a:cubicBezTo>
                <a:cubicBezTo>
                  <a:pt x="2570" y="1559"/>
                  <a:pt x="2592" y="1566"/>
                  <a:pt x="2595" y="1567"/>
                </a:cubicBezTo>
                <a:cubicBezTo>
                  <a:pt x="2597" y="1568"/>
                  <a:pt x="2603" y="1569"/>
                  <a:pt x="2610" y="1570"/>
                </a:cubicBezTo>
                <a:cubicBezTo>
                  <a:pt x="2616" y="1572"/>
                  <a:pt x="2603" y="1554"/>
                  <a:pt x="2603" y="1554"/>
                </a:cubicBezTo>
                <a:cubicBezTo>
                  <a:pt x="2603" y="1554"/>
                  <a:pt x="2584" y="1543"/>
                  <a:pt x="2583" y="1538"/>
                </a:cubicBezTo>
                <a:cubicBezTo>
                  <a:pt x="2582" y="1534"/>
                  <a:pt x="2566" y="1520"/>
                  <a:pt x="2567" y="1516"/>
                </a:cubicBezTo>
                <a:cubicBezTo>
                  <a:pt x="2568" y="1512"/>
                  <a:pt x="2560" y="1506"/>
                  <a:pt x="2563" y="1506"/>
                </a:cubicBezTo>
                <a:cubicBezTo>
                  <a:pt x="2567" y="1506"/>
                  <a:pt x="2581" y="1504"/>
                  <a:pt x="2579" y="1502"/>
                </a:cubicBezTo>
                <a:cubicBezTo>
                  <a:pt x="2578" y="1499"/>
                  <a:pt x="2568" y="1482"/>
                  <a:pt x="2563" y="1482"/>
                </a:cubicBezTo>
                <a:cubicBezTo>
                  <a:pt x="2559" y="1482"/>
                  <a:pt x="2546" y="1482"/>
                  <a:pt x="2545" y="1477"/>
                </a:cubicBezTo>
                <a:close/>
                <a:moveTo>
                  <a:pt x="2195" y="1477"/>
                </a:moveTo>
                <a:cubicBezTo>
                  <a:pt x="2196" y="1476"/>
                  <a:pt x="2195" y="1476"/>
                  <a:pt x="2195" y="1476"/>
                </a:cubicBezTo>
                <a:cubicBezTo>
                  <a:pt x="2195" y="1477"/>
                  <a:pt x="2195" y="1477"/>
                  <a:pt x="2195" y="1477"/>
                </a:cubicBezTo>
                <a:close/>
                <a:moveTo>
                  <a:pt x="2172" y="1372"/>
                </a:moveTo>
                <a:cubicBezTo>
                  <a:pt x="2182" y="1378"/>
                  <a:pt x="2188" y="1381"/>
                  <a:pt x="2196" y="1383"/>
                </a:cubicBezTo>
                <a:cubicBezTo>
                  <a:pt x="2204" y="1386"/>
                  <a:pt x="2212" y="1378"/>
                  <a:pt x="2214" y="1380"/>
                </a:cubicBezTo>
                <a:cubicBezTo>
                  <a:pt x="2216" y="1381"/>
                  <a:pt x="2224" y="1373"/>
                  <a:pt x="2224" y="1373"/>
                </a:cubicBezTo>
                <a:cubicBezTo>
                  <a:pt x="2224" y="1373"/>
                  <a:pt x="2230" y="1364"/>
                  <a:pt x="2229" y="1362"/>
                </a:cubicBezTo>
                <a:cubicBezTo>
                  <a:pt x="2228" y="1359"/>
                  <a:pt x="2227" y="1351"/>
                  <a:pt x="2226" y="1354"/>
                </a:cubicBezTo>
                <a:cubicBezTo>
                  <a:pt x="2224" y="1356"/>
                  <a:pt x="2207" y="1366"/>
                  <a:pt x="2203" y="1367"/>
                </a:cubicBezTo>
                <a:cubicBezTo>
                  <a:pt x="2200" y="1368"/>
                  <a:pt x="2191" y="1364"/>
                  <a:pt x="2183" y="1364"/>
                </a:cubicBezTo>
                <a:cubicBezTo>
                  <a:pt x="2175" y="1364"/>
                  <a:pt x="2155" y="1358"/>
                  <a:pt x="2153" y="1361"/>
                </a:cubicBezTo>
                <a:cubicBezTo>
                  <a:pt x="2150" y="1364"/>
                  <a:pt x="2142" y="1374"/>
                  <a:pt x="2143" y="1379"/>
                </a:cubicBezTo>
                <a:cubicBezTo>
                  <a:pt x="2144" y="1383"/>
                  <a:pt x="2143" y="1386"/>
                  <a:pt x="2143" y="1389"/>
                </a:cubicBezTo>
                <a:cubicBezTo>
                  <a:pt x="2143" y="1391"/>
                  <a:pt x="2140" y="1404"/>
                  <a:pt x="2140" y="1400"/>
                </a:cubicBezTo>
                <a:lnTo>
                  <a:pt x="2128" y="1433"/>
                </a:lnTo>
                <a:cubicBezTo>
                  <a:pt x="2128" y="1433"/>
                  <a:pt x="2137" y="1458"/>
                  <a:pt x="2137" y="1463"/>
                </a:cubicBezTo>
                <a:cubicBezTo>
                  <a:pt x="2136" y="1467"/>
                  <a:pt x="2134" y="1492"/>
                  <a:pt x="2137" y="1489"/>
                </a:cubicBezTo>
                <a:cubicBezTo>
                  <a:pt x="2139" y="1487"/>
                  <a:pt x="2153" y="1485"/>
                  <a:pt x="2153" y="1485"/>
                </a:cubicBezTo>
                <a:cubicBezTo>
                  <a:pt x="2153" y="1485"/>
                  <a:pt x="2157" y="1469"/>
                  <a:pt x="2156" y="1462"/>
                </a:cubicBezTo>
                <a:cubicBezTo>
                  <a:pt x="2155" y="1455"/>
                  <a:pt x="2147" y="1432"/>
                  <a:pt x="2154" y="1434"/>
                </a:cubicBezTo>
                <a:cubicBezTo>
                  <a:pt x="2162" y="1436"/>
                  <a:pt x="2169" y="1445"/>
                  <a:pt x="2169" y="1445"/>
                </a:cubicBezTo>
                <a:cubicBezTo>
                  <a:pt x="2169" y="1445"/>
                  <a:pt x="2163" y="1450"/>
                  <a:pt x="2165" y="1454"/>
                </a:cubicBezTo>
                <a:cubicBezTo>
                  <a:pt x="2167" y="1457"/>
                  <a:pt x="2173" y="1462"/>
                  <a:pt x="2172" y="1470"/>
                </a:cubicBezTo>
                <a:cubicBezTo>
                  <a:pt x="2171" y="1478"/>
                  <a:pt x="2175" y="1481"/>
                  <a:pt x="2175" y="1479"/>
                </a:cubicBezTo>
                <a:cubicBezTo>
                  <a:pt x="2175" y="1476"/>
                  <a:pt x="2184" y="1480"/>
                  <a:pt x="2185" y="1482"/>
                </a:cubicBezTo>
                <a:cubicBezTo>
                  <a:pt x="2186" y="1484"/>
                  <a:pt x="2194" y="1476"/>
                  <a:pt x="2195" y="1476"/>
                </a:cubicBezTo>
                <a:cubicBezTo>
                  <a:pt x="2195" y="1474"/>
                  <a:pt x="2197" y="1463"/>
                  <a:pt x="2195" y="1460"/>
                </a:cubicBezTo>
                <a:cubicBezTo>
                  <a:pt x="2192" y="1456"/>
                  <a:pt x="2192" y="1451"/>
                  <a:pt x="2186" y="1444"/>
                </a:cubicBezTo>
                <a:cubicBezTo>
                  <a:pt x="2179" y="1437"/>
                  <a:pt x="2187" y="1435"/>
                  <a:pt x="2181" y="1427"/>
                </a:cubicBezTo>
                <a:cubicBezTo>
                  <a:pt x="2175" y="1419"/>
                  <a:pt x="2172" y="1422"/>
                  <a:pt x="2175" y="1419"/>
                </a:cubicBezTo>
                <a:cubicBezTo>
                  <a:pt x="2178" y="1416"/>
                  <a:pt x="2183" y="1414"/>
                  <a:pt x="2187" y="1412"/>
                </a:cubicBezTo>
                <a:cubicBezTo>
                  <a:pt x="2192" y="1409"/>
                  <a:pt x="2195" y="1402"/>
                  <a:pt x="2195" y="1402"/>
                </a:cubicBezTo>
                <a:cubicBezTo>
                  <a:pt x="2196" y="1399"/>
                  <a:pt x="2198" y="1400"/>
                  <a:pt x="2191" y="1398"/>
                </a:cubicBezTo>
                <a:cubicBezTo>
                  <a:pt x="2184" y="1397"/>
                  <a:pt x="2178" y="1395"/>
                  <a:pt x="2173" y="1400"/>
                </a:cubicBezTo>
                <a:cubicBezTo>
                  <a:pt x="2169" y="1405"/>
                  <a:pt x="2164" y="1406"/>
                  <a:pt x="2164" y="1406"/>
                </a:cubicBezTo>
                <a:lnTo>
                  <a:pt x="2161" y="1407"/>
                </a:lnTo>
                <a:cubicBezTo>
                  <a:pt x="2157" y="1408"/>
                  <a:pt x="2158" y="1402"/>
                  <a:pt x="2155" y="1401"/>
                </a:cubicBezTo>
                <a:cubicBezTo>
                  <a:pt x="2153" y="1400"/>
                  <a:pt x="2153" y="1399"/>
                  <a:pt x="2151" y="1393"/>
                </a:cubicBezTo>
                <a:cubicBezTo>
                  <a:pt x="2149" y="1387"/>
                  <a:pt x="2151" y="1377"/>
                  <a:pt x="2154" y="1375"/>
                </a:cubicBezTo>
                <a:cubicBezTo>
                  <a:pt x="2156" y="1373"/>
                  <a:pt x="2162" y="1367"/>
                  <a:pt x="2172" y="1372"/>
                </a:cubicBezTo>
                <a:close/>
                <a:moveTo>
                  <a:pt x="2235" y="1265"/>
                </a:moveTo>
                <a:cubicBezTo>
                  <a:pt x="2243" y="1267"/>
                  <a:pt x="2245" y="1266"/>
                  <a:pt x="2244" y="1262"/>
                </a:cubicBezTo>
                <a:cubicBezTo>
                  <a:pt x="2244" y="1258"/>
                  <a:pt x="2241" y="1240"/>
                  <a:pt x="2239" y="1233"/>
                </a:cubicBezTo>
                <a:cubicBezTo>
                  <a:pt x="2237" y="1226"/>
                  <a:pt x="2250" y="1220"/>
                  <a:pt x="2236" y="1209"/>
                </a:cubicBezTo>
                <a:cubicBezTo>
                  <a:pt x="2223" y="1199"/>
                  <a:pt x="2224" y="1200"/>
                  <a:pt x="2223" y="1199"/>
                </a:cubicBezTo>
                <a:cubicBezTo>
                  <a:pt x="2222" y="1198"/>
                  <a:pt x="2222" y="1189"/>
                  <a:pt x="2222" y="1189"/>
                </a:cubicBezTo>
                <a:cubicBezTo>
                  <a:pt x="2222" y="1189"/>
                  <a:pt x="2225" y="1180"/>
                  <a:pt x="2223" y="1177"/>
                </a:cubicBezTo>
                <a:cubicBezTo>
                  <a:pt x="2221" y="1175"/>
                  <a:pt x="2219" y="1169"/>
                  <a:pt x="2218" y="1167"/>
                </a:cubicBezTo>
                <a:cubicBezTo>
                  <a:pt x="2216" y="1164"/>
                  <a:pt x="2216" y="1163"/>
                  <a:pt x="2211" y="1163"/>
                </a:cubicBezTo>
                <a:cubicBezTo>
                  <a:pt x="2205" y="1163"/>
                  <a:pt x="2205" y="1157"/>
                  <a:pt x="2202" y="1158"/>
                </a:cubicBezTo>
                <a:cubicBezTo>
                  <a:pt x="2198" y="1159"/>
                  <a:pt x="2189" y="1166"/>
                  <a:pt x="2195" y="1155"/>
                </a:cubicBezTo>
                <a:cubicBezTo>
                  <a:pt x="2202" y="1144"/>
                  <a:pt x="2198" y="1143"/>
                  <a:pt x="2198" y="1141"/>
                </a:cubicBezTo>
                <a:cubicBezTo>
                  <a:pt x="2198" y="1139"/>
                  <a:pt x="2194" y="1136"/>
                  <a:pt x="2189" y="1136"/>
                </a:cubicBezTo>
                <a:cubicBezTo>
                  <a:pt x="2185" y="1135"/>
                  <a:pt x="2181" y="1129"/>
                  <a:pt x="2175" y="1131"/>
                </a:cubicBezTo>
                <a:cubicBezTo>
                  <a:pt x="2169" y="1133"/>
                  <a:pt x="2166" y="1128"/>
                  <a:pt x="2162" y="1128"/>
                </a:cubicBezTo>
                <a:cubicBezTo>
                  <a:pt x="2159" y="1128"/>
                  <a:pt x="2157" y="1124"/>
                  <a:pt x="2156" y="1119"/>
                </a:cubicBezTo>
                <a:cubicBezTo>
                  <a:pt x="2155" y="1113"/>
                  <a:pt x="2157" y="1103"/>
                  <a:pt x="2157" y="1100"/>
                </a:cubicBezTo>
                <a:cubicBezTo>
                  <a:pt x="2157" y="1097"/>
                  <a:pt x="2162" y="1089"/>
                  <a:pt x="2162" y="1089"/>
                </a:cubicBezTo>
                <a:cubicBezTo>
                  <a:pt x="2162" y="1089"/>
                  <a:pt x="2164" y="1086"/>
                  <a:pt x="2162" y="1079"/>
                </a:cubicBezTo>
                <a:cubicBezTo>
                  <a:pt x="2161" y="1073"/>
                  <a:pt x="2157" y="1062"/>
                  <a:pt x="2157" y="1058"/>
                </a:cubicBezTo>
                <a:cubicBezTo>
                  <a:pt x="2157" y="1054"/>
                  <a:pt x="2147" y="1049"/>
                  <a:pt x="2147" y="1049"/>
                </a:cubicBezTo>
                <a:lnTo>
                  <a:pt x="2136" y="1054"/>
                </a:lnTo>
                <a:lnTo>
                  <a:pt x="2131" y="1093"/>
                </a:lnTo>
                <a:cubicBezTo>
                  <a:pt x="2131" y="1093"/>
                  <a:pt x="2123" y="1095"/>
                  <a:pt x="2124" y="1099"/>
                </a:cubicBezTo>
                <a:cubicBezTo>
                  <a:pt x="2125" y="1103"/>
                  <a:pt x="2125" y="1119"/>
                  <a:pt x="2129" y="1123"/>
                </a:cubicBezTo>
                <a:cubicBezTo>
                  <a:pt x="2134" y="1127"/>
                  <a:pt x="2141" y="1131"/>
                  <a:pt x="2141" y="1131"/>
                </a:cubicBezTo>
                <a:cubicBezTo>
                  <a:pt x="2143" y="1136"/>
                  <a:pt x="2138" y="1144"/>
                  <a:pt x="2138" y="1144"/>
                </a:cubicBezTo>
                <a:cubicBezTo>
                  <a:pt x="2138" y="1144"/>
                  <a:pt x="2149" y="1157"/>
                  <a:pt x="2150" y="1160"/>
                </a:cubicBezTo>
                <a:cubicBezTo>
                  <a:pt x="2151" y="1164"/>
                  <a:pt x="2156" y="1162"/>
                  <a:pt x="2156" y="1162"/>
                </a:cubicBezTo>
                <a:cubicBezTo>
                  <a:pt x="2156" y="1162"/>
                  <a:pt x="2154" y="1138"/>
                  <a:pt x="2159" y="1143"/>
                </a:cubicBezTo>
                <a:cubicBezTo>
                  <a:pt x="2164" y="1147"/>
                  <a:pt x="2179" y="1146"/>
                  <a:pt x="2179" y="1152"/>
                </a:cubicBezTo>
                <a:cubicBezTo>
                  <a:pt x="2180" y="1157"/>
                  <a:pt x="2190" y="1162"/>
                  <a:pt x="2192" y="1168"/>
                </a:cubicBezTo>
                <a:cubicBezTo>
                  <a:pt x="2194" y="1173"/>
                  <a:pt x="2205" y="1175"/>
                  <a:pt x="2204" y="1179"/>
                </a:cubicBezTo>
                <a:cubicBezTo>
                  <a:pt x="2203" y="1184"/>
                  <a:pt x="2196" y="1184"/>
                  <a:pt x="2192" y="1185"/>
                </a:cubicBezTo>
                <a:cubicBezTo>
                  <a:pt x="2187" y="1185"/>
                  <a:pt x="2173" y="1175"/>
                  <a:pt x="2173" y="1175"/>
                </a:cubicBezTo>
                <a:cubicBezTo>
                  <a:pt x="2173" y="1175"/>
                  <a:pt x="2170" y="1174"/>
                  <a:pt x="2169" y="1179"/>
                </a:cubicBezTo>
                <a:cubicBezTo>
                  <a:pt x="2168" y="1185"/>
                  <a:pt x="2170" y="1198"/>
                  <a:pt x="2174" y="1202"/>
                </a:cubicBezTo>
                <a:cubicBezTo>
                  <a:pt x="2178" y="1207"/>
                  <a:pt x="2181" y="1202"/>
                  <a:pt x="2183" y="1205"/>
                </a:cubicBezTo>
                <a:cubicBezTo>
                  <a:pt x="2185" y="1208"/>
                  <a:pt x="2183" y="1214"/>
                  <a:pt x="2186" y="1218"/>
                </a:cubicBezTo>
                <a:cubicBezTo>
                  <a:pt x="2188" y="1221"/>
                  <a:pt x="2195" y="1222"/>
                  <a:pt x="2198" y="1220"/>
                </a:cubicBezTo>
                <a:cubicBezTo>
                  <a:pt x="2201" y="1218"/>
                  <a:pt x="2210" y="1214"/>
                  <a:pt x="2210" y="1214"/>
                </a:cubicBezTo>
                <a:cubicBezTo>
                  <a:pt x="2210" y="1214"/>
                  <a:pt x="2209" y="1203"/>
                  <a:pt x="2205" y="1201"/>
                </a:cubicBezTo>
                <a:cubicBezTo>
                  <a:pt x="2202" y="1200"/>
                  <a:pt x="2196" y="1194"/>
                  <a:pt x="2199" y="1192"/>
                </a:cubicBezTo>
                <a:cubicBezTo>
                  <a:pt x="2202" y="1189"/>
                  <a:pt x="2207" y="1184"/>
                  <a:pt x="2210" y="1184"/>
                </a:cubicBezTo>
                <a:cubicBezTo>
                  <a:pt x="2212" y="1185"/>
                  <a:pt x="2219" y="1197"/>
                  <a:pt x="2218" y="1200"/>
                </a:cubicBezTo>
                <a:cubicBezTo>
                  <a:pt x="2217" y="1202"/>
                  <a:pt x="2218" y="1203"/>
                  <a:pt x="2221" y="1213"/>
                </a:cubicBezTo>
                <a:cubicBezTo>
                  <a:pt x="2225" y="1223"/>
                  <a:pt x="2227" y="1221"/>
                  <a:pt x="2222" y="1223"/>
                </a:cubicBezTo>
                <a:cubicBezTo>
                  <a:pt x="2218" y="1225"/>
                  <a:pt x="2213" y="1230"/>
                  <a:pt x="2211" y="1232"/>
                </a:cubicBezTo>
                <a:cubicBezTo>
                  <a:pt x="2210" y="1232"/>
                  <a:pt x="2210" y="1232"/>
                  <a:pt x="2210" y="1233"/>
                </a:cubicBezTo>
                <a:cubicBezTo>
                  <a:pt x="2209" y="1232"/>
                  <a:pt x="2208" y="1232"/>
                  <a:pt x="2203" y="1232"/>
                </a:cubicBezTo>
                <a:cubicBezTo>
                  <a:pt x="2192" y="1231"/>
                  <a:pt x="2195" y="1226"/>
                  <a:pt x="2192" y="1231"/>
                </a:cubicBezTo>
                <a:cubicBezTo>
                  <a:pt x="2189" y="1236"/>
                  <a:pt x="2186" y="1241"/>
                  <a:pt x="2186" y="1241"/>
                </a:cubicBezTo>
                <a:lnTo>
                  <a:pt x="2180" y="1243"/>
                </a:lnTo>
                <a:cubicBezTo>
                  <a:pt x="2180" y="1243"/>
                  <a:pt x="2176" y="1258"/>
                  <a:pt x="2177" y="1262"/>
                </a:cubicBezTo>
                <a:lnTo>
                  <a:pt x="2178" y="1267"/>
                </a:lnTo>
                <a:cubicBezTo>
                  <a:pt x="2178" y="1267"/>
                  <a:pt x="2186" y="1250"/>
                  <a:pt x="2189" y="1250"/>
                </a:cubicBezTo>
                <a:cubicBezTo>
                  <a:pt x="2192" y="1250"/>
                  <a:pt x="2192" y="1254"/>
                  <a:pt x="2195" y="1251"/>
                </a:cubicBezTo>
                <a:cubicBezTo>
                  <a:pt x="2199" y="1249"/>
                  <a:pt x="2203" y="1250"/>
                  <a:pt x="2203" y="1250"/>
                </a:cubicBezTo>
                <a:cubicBezTo>
                  <a:pt x="2203" y="1250"/>
                  <a:pt x="2208" y="1248"/>
                  <a:pt x="2207" y="1255"/>
                </a:cubicBezTo>
                <a:cubicBezTo>
                  <a:pt x="2206" y="1262"/>
                  <a:pt x="2206" y="1263"/>
                  <a:pt x="2209" y="1270"/>
                </a:cubicBezTo>
                <a:cubicBezTo>
                  <a:pt x="2212" y="1277"/>
                  <a:pt x="2219" y="1281"/>
                  <a:pt x="2221" y="1283"/>
                </a:cubicBezTo>
                <a:cubicBezTo>
                  <a:pt x="2224" y="1286"/>
                  <a:pt x="2227" y="1288"/>
                  <a:pt x="2229" y="1290"/>
                </a:cubicBezTo>
                <a:cubicBezTo>
                  <a:pt x="2231" y="1291"/>
                  <a:pt x="2232" y="1282"/>
                  <a:pt x="2231" y="1274"/>
                </a:cubicBezTo>
                <a:cubicBezTo>
                  <a:pt x="2230" y="1267"/>
                  <a:pt x="2227" y="1262"/>
                  <a:pt x="2235" y="1265"/>
                </a:cubicBezTo>
                <a:close/>
                <a:moveTo>
                  <a:pt x="2122" y="997"/>
                </a:moveTo>
                <a:lnTo>
                  <a:pt x="2128" y="986"/>
                </a:lnTo>
                <a:cubicBezTo>
                  <a:pt x="2128" y="986"/>
                  <a:pt x="2130" y="975"/>
                  <a:pt x="2131" y="972"/>
                </a:cubicBezTo>
                <a:cubicBezTo>
                  <a:pt x="2132" y="970"/>
                  <a:pt x="2136" y="962"/>
                  <a:pt x="2133" y="957"/>
                </a:cubicBezTo>
                <a:cubicBezTo>
                  <a:pt x="2130" y="953"/>
                  <a:pt x="2132" y="947"/>
                  <a:pt x="2130" y="943"/>
                </a:cubicBezTo>
                <a:cubicBezTo>
                  <a:pt x="2129" y="940"/>
                  <a:pt x="2128" y="934"/>
                  <a:pt x="2128" y="934"/>
                </a:cubicBezTo>
                <a:lnTo>
                  <a:pt x="2119" y="938"/>
                </a:lnTo>
                <a:cubicBezTo>
                  <a:pt x="2115" y="941"/>
                  <a:pt x="2110" y="957"/>
                  <a:pt x="2110" y="957"/>
                </a:cubicBezTo>
                <a:cubicBezTo>
                  <a:pt x="2110" y="957"/>
                  <a:pt x="2106" y="973"/>
                  <a:pt x="2109" y="977"/>
                </a:cubicBezTo>
                <a:cubicBezTo>
                  <a:pt x="2112" y="980"/>
                  <a:pt x="2119" y="990"/>
                  <a:pt x="2119" y="990"/>
                </a:cubicBezTo>
                <a:lnTo>
                  <a:pt x="2122" y="997"/>
                </a:lnTo>
                <a:close/>
                <a:moveTo>
                  <a:pt x="1978" y="1032"/>
                </a:moveTo>
                <a:cubicBezTo>
                  <a:pt x="1975" y="1030"/>
                  <a:pt x="1968" y="1030"/>
                  <a:pt x="1968" y="1030"/>
                </a:cubicBezTo>
                <a:lnTo>
                  <a:pt x="1959" y="1034"/>
                </a:lnTo>
                <a:lnTo>
                  <a:pt x="1955" y="1032"/>
                </a:lnTo>
                <a:lnTo>
                  <a:pt x="1945" y="1046"/>
                </a:lnTo>
                <a:cubicBezTo>
                  <a:pt x="1945" y="1046"/>
                  <a:pt x="1948" y="1061"/>
                  <a:pt x="1950" y="1061"/>
                </a:cubicBezTo>
                <a:lnTo>
                  <a:pt x="1963" y="1061"/>
                </a:lnTo>
                <a:lnTo>
                  <a:pt x="1973" y="1054"/>
                </a:lnTo>
                <a:lnTo>
                  <a:pt x="1978" y="1040"/>
                </a:lnTo>
                <a:cubicBezTo>
                  <a:pt x="1978" y="1040"/>
                  <a:pt x="1981" y="1034"/>
                  <a:pt x="1978" y="1032"/>
                </a:cubicBezTo>
                <a:close/>
                <a:moveTo>
                  <a:pt x="2007" y="1532"/>
                </a:moveTo>
                <a:cubicBezTo>
                  <a:pt x="2010" y="1533"/>
                  <a:pt x="2016" y="1533"/>
                  <a:pt x="2030" y="1536"/>
                </a:cubicBezTo>
                <a:cubicBezTo>
                  <a:pt x="2043" y="1540"/>
                  <a:pt x="2056" y="1541"/>
                  <a:pt x="2057" y="1544"/>
                </a:cubicBezTo>
                <a:cubicBezTo>
                  <a:pt x="2059" y="1548"/>
                  <a:pt x="2071" y="1544"/>
                  <a:pt x="2076" y="1544"/>
                </a:cubicBezTo>
                <a:cubicBezTo>
                  <a:pt x="2081" y="1543"/>
                  <a:pt x="2094" y="1531"/>
                  <a:pt x="2102" y="1540"/>
                </a:cubicBezTo>
                <a:cubicBezTo>
                  <a:pt x="2110" y="1549"/>
                  <a:pt x="2126" y="1543"/>
                  <a:pt x="2129" y="1544"/>
                </a:cubicBezTo>
                <a:cubicBezTo>
                  <a:pt x="2131" y="1546"/>
                  <a:pt x="2139" y="1540"/>
                  <a:pt x="2149" y="1541"/>
                </a:cubicBezTo>
                <a:cubicBezTo>
                  <a:pt x="2159" y="1542"/>
                  <a:pt x="2160" y="1544"/>
                  <a:pt x="2162" y="1544"/>
                </a:cubicBezTo>
                <a:cubicBezTo>
                  <a:pt x="2165" y="1544"/>
                  <a:pt x="2174" y="1547"/>
                  <a:pt x="2178" y="1546"/>
                </a:cubicBezTo>
                <a:cubicBezTo>
                  <a:pt x="2183" y="1545"/>
                  <a:pt x="2188" y="1540"/>
                  <a:pt x="2196" y="1541"/>
                </a:cubicBezTo>
                <a:cubicBezTo>
                  <a:pt x="2204" y="1542"/>
                  <a:pt x="2226" y="1535"/>
                  <a:pt x="2226" y="1535"/>
                </a:cubicBezTo>
                <a:cubicBezTo>
                  <a:pt x="2226" y="1535"/>
                  <a:pt x="2226" y="1536"/>
                  <a:pt x="2220" y="1539"/>
                </a:cubicBezTo>
                <a:cubicBezTo>
                  <a:pt x="2215" y="1543"/>
                  <a:pt x="2197" y="1556"/>
                  <a:pt x="2197" y="1556"/>
                </a:cubicBezTo>
                <a:cubicBezTo>
                  <a:pt x="2197" y="1556"/>
                  <a:pt x="2195" y="1554"/>
                  <a:pt x="2194" y="1560"/>
                </a:cubicBezTo>
                <a:cubicBezTo>
                  <a:pt x="2193" y="1565"/>
                  <a:pt x="2187" y="1576"/>
                  <a:pt x="2193" y="1571"/>
                </a:cubicBezTo>
                <a:cubicBezTo>
                  <a:pt x="2198" y="1567"/>
                  <a:pt x="2217" y="1551"/>
                  <a:pt x="2221" y="1547"/>
                </a:cubicBezTo>
                <a:cubicBezTo>
                  <a:pt x="2226" y="1544"/>
                  <a:pt x="2227" y="1542"/>
                  <a:pt x="2232" y="1539"/>
                </a:cubicBezTo>
                <a:cubicBezTo>
                  <a:pt x="2236" y="1536"/>
                  <a:pt x="2246" y="1534"/>
                  <a:pt x="2246" y="1534"/>
                </a:cubicBezTo>
                <a:lnTo>
                  <a:pt x="2252" y="1529"/>
                </a:lnTo>
                <a:cubicBezTo>
                  <a:pt x="2252" y="1529"/>
                  <a:pt x="2247" y="1526"/>
                  <a:pt x="2244" y="1527"/>
                </a:cubicBezTo>
                <a:cubicBezTo>
                  <a:pt x="2242" y="1528"/>
                  <a:pt x="2237" y="1523"/>
                  <a:pt x="2231" y="1526"/>
                </a:cubicBezTo>
                <a:cubicBezTo>
                  <a:pt x="2225" y="1528"/>
                  <a:pt x="2208" y="1531"/>
                  <a:pt x="2208" y="1531"/>
                </a:cubicBezTo>
                <a:cubicBezTo>
                  <a:pt x="2208" y="1531"/>
                  <a:pt x="2197" y="1533"/>
                  <a:pt x="2191" y="1530"/>
                </a:cubicBezTo>
                <a:cubicBezTo>
                  <a:pt x="2185" y="1528"/>
                  <a:pt x="2178" y="1523"/>
                  <a:pt x="2175" y="1527"/>
                </a:cubicBezTo>
                <a:cubicBezTo>
                  <a:pt x="2172" y="1530"/>
                  <a:pt x="2157" y="1535"/>
                  <a:pt x="2154" y="1535"/>
                </a:cubicBezTo>
                <a:cubicBezTo>
                  <a:pt x="2152" y="1535"/>
                  <a:pt x="2142" y="1534"/>
                  <a:pt x="2135" y="1532"/>
                </a:cubicBezTo>
                <a:cubicBezTo>
                  <a:pt x="2128" y="1530"/>
                  <a:pt x="2126" y="1530"/>
                  <a:pt x="2122" y="1530"/>
                </a:cubicBezTo>
                <a:cubicBezTo>
                  <a:pt x="2119" y="1530"/>
                  <a:pt x="2119" y="1528"/>
                  <a:pt x="2109" y="1527"/>
                </a:cubicBezTo>
                <a:cubicBezTo>
                  <a:pt x="2099" y="1526"/>
                  <a:pt x="2096" y="1523"/>
                  <a:pt x="2094" y="1524"/>
                </a:cubicBezTo>
                <a:cubicBezTo>
                  <a:pt x="2091" y="1525"/>
                  <a:pt x="2087" y="1526"/>
                  <a:pt x="2083" y="1528"/>
                </a:cubicBezTo>
                <a:cubicBezTo>
                  <a:pt x="2080" y="1529"/>
                  <a:pt x="2069" y="1529"/>
                  <a:pt x="2066" y="1527"/>
                </a:cubicBezTo>
                <a:cubicBezTo>
                  <a:pt x="2064" y="1524"/>
                  <a:pt x="2037" y="1519"/>
                  <a:pt x="2037" y="1519"/>
                </a:cubicBezTo>
                <a:cubicBezTo>
                  <a:pt x="2037" y="1519"/>
                  <a:pt x="2033" y="1514"/>
                  <a:pt x="2041" y="1512"/>
                </a:cubicBezTo>
                <a:cubicBezTo>
                  <a:pt x="2049" y="1509"/>
                  <a:pt x="2048" y="1509"/>
                  <a:pt x="2047" y="1505"/>
                </a:cubicBezTo>
                <a:cubicBezTo>
                  <a:pt x="2046" y="1502"/>
                  <a:pt x="2032" y="1502"/>
                  <a:pt x="2029" y="1503"/>
                </a:cubicBezTo>
                <a:cubicBezTo>
                  <a:pt x="2025" y="1503"/>
                  <a:pt x="2016" y="1505"/>
                  <a:pt x="2013" y="1502"/>
                </a:cubicBezTo>
                <a:cubicBezTo>
                  <a:pt x="2009" y="1498"/>
                  <a:pt x="1999" y="1489"/>
                  <a:pt x="1995" y="1495"/>
                </a:cubicBezTo>
                <a:cubicBezTo>
                  <a:pt x="1991" y="1500"/>
                  <a:pt x="1993" y="1507"/>
                  <a:pt x="1990" y="1506"/>
                </a:cubicBezTo>
                <a:cubicBezTo>
                  <a:pt x="1986" y="1505"/>
                  <a:pt x="1962" y="1508"/>
                  <a:pt x="1962" y="1505"/>
                </a:cubicBezTo>
                <a:cubicBezTo>
                  <a:pt x="1962" y="1503"/>
                  <a:pt x="1956" y="1495"/>
                  <a:pt x="1953" y="1495"/>
                </a:cubicBezTo>
                <a:cubicBezTo>
                  <a:pt x="1950" y="1494"/>
                  <a:pt x="1951" y="1491"/>
                  <a:pt x="1947" y="1489"/>
                </a:cubicBezTo>
                <a:cubicBezTo>
                  <a:pt x="1942" y="1487"/>
                  <a:pt x="1933" y="1490"/>
                  <a:pt x="1933" y="1490"/>
                </a:cubicBezTo>
                <a:lnTo>
                  <a:pt x="1925" y="1491"/>
                </a:lnTo>
                <a:lnTo>
                  <a:pt x="1914" y="1503"/>
                </a:lnTo>
                <a:cubicBezTo>
                  <a:pt x="1914" y="1503"/>
                  <a:pt x="1939" y="1506"/>
                  <a:pt x="1941" y="1510"/>
                </a:cubicBezTo>
                <a:cubicBezTo>
                  <a:pt x="1944" y="1513"/>
                  <a:pt x="1958" y="1524"/>
                  <a:pt x="1958" y="1524"/>
                </a:cubicBezTo>
                <a:cubicBezTo>
                  <a:pt x="1958" y="1524"/>
                  <a:pt x="1975" y="1528"/>
                  <a:pt x="1980" y="1529"/>
                </a:cubicBezTo>
                <a:cubicBezTo>
                  <a:pt x="1984" y="1530"/>
                  <a:pt x="2005" y="1531"/>
                  <a:pt x="2007" y="1532"/>
                </a:cubicBezTo>
                <a:close/>
                <a:moveTo>
                  <a:pt x="2132" y="1292"/>
                </a:moveTo>
                <a:cubicBezTo>
                  <a:pt x="2132" y="1289"/>
                  <a:pt x="2122" y="1281"/>
                  <a:pt x="2120" y="1277"/>
                </a:cubicBezTo>
                <a:cubicBezTo>
                  <a:pt x="2117" y="1274"/>
                  <a:pt x="2101" y="1259"/>
                  <a:pt x="2097" y="1257"/>
                </a:cubicBezTo>
                <a:cubicBezTo>
                  <a:pt x="2094" y="1254"/>
                  <a:pt x="2097" y="1257"/>
                  <a:pt x="2092" y="1266"/>
                </a:cubicBezTo>
                <a:cubicBezTo>
                  <a:pt x="2087" y="1276"/>
                  <a:pt x="2080" y="1288"/>
                  <a:pt x="2078" y="1289"/>
                </a:cubicBezTo>
                <a:cubicBezTo>
                  <a:pt x="2075" y="1290"/>
                  <a:pt x="2056" y="1302"/>
                  <a:pt x="2050" y="1308"/>
                </a:cubicBezTo>
                <a:cubicBezTo>
                  <a:pt x="2045" y="1315"/>
                  <a:pt x="2034" y="1331"/>
                  <a:pt x="2031" y="1328"/>
                </a:cubicBezTo>
                <a:cubicBezTo>
                  <a:pt x="2027" y="1325"/>
                  <a:pt x="2012" y="1340"/>
                  <a:pt x="2012" y="1340"/>
                </a:cubicBezTo>
                <a:lnTo>
                  <a:pt x="2004" y="1359"/>
                </a:lnTo>
                <a:lnTo>
                  <a:pt x="1979" y="1354"/>
                </a:lnTo>
                <a:lnTo>
                  <a:pt x="1981" y="1362"/>
                </a:lnTo>
                <a:cubicBezTo>
                  <a:pt x="1981" y="1362"/>
                  <a:pt x="1973" y="1374"/>
                  <a:pt x="1974" y="1377"/>
                </a:cubicBezTo>
                <a:cubicBezTo>
                  <a:pt x="1976" y="1380"/>
                  <a:pt x="1974" y="1389"/>
                  <a:pt x="1977" y="1395"/>
                </a:cubicBezTo>
                <a:cubicBezTo>
                  <a:pt x="1980" y="1400"/>
                  <a:pt x="1982" y="1404"/>
                  <a:pt x="1987" y="1407"/>
                </a:cubicBezTo>
                <a:cubicBezTo>
                  <a:pt x="1991" y="1411"/>
                  <a:pt x="1992" y="1422"/>
                  <a:pt x="1990" y="1431"/>
                </a:cubicBezTo>
                <a:cubicBezTo>
                  <a:pt x="1987" y="1440"/>
                  <a:pt x="1993" y="1442"/>
                  <a:pt x="1997" y="1446"/>
                </a:cubicBezTo>
                <a:cubicBezTo>
                  <a:pt x="2000" y="1449"/>
                  <a:pt x="2008" y="1450"/>
                  <a:pt x="2012" y="1447"/>
                </a:cubicBezTo>
                <a:cubicBezTo>
                  <a:pt x="2015" y="1445"/>
                  <a:pt x="2023" y="1444"/>
                  <a:pt x="2027" y="1446"/>
                </a:cubicBezTo>
                <a:cubicBezTo>
                  <a:pt x="2031" y="1449"/>
                  <a:pt x="2043" y="1449"/>
                  <a:pt x="2047" y="1454"/>
                </a:cubicBezTo>
                <a:cubicBezTo>
                  <a:pt x="2050" y="1458"/>
                  <a:pt x="2064" y="1455"/>
                  <a:pt x="2067" y="1458"/>
                </a:cubicBezTo>
                <a:cubicBezTo>
                  <a:pt x="2070" y="1461"/>
                  <a:pt x="2084" y="1455"/>
                  <a:pt x="2088" y="1452"/>
                </a:cubicBezTo>
                <a:cubicBezTo>
                  <a:pt x="2091" y="1448"/>
                  <a:pt x="2088" y="1441"/>
                  <a:pt x="2088" y="1430"/>
                </a:cubicBezTo>
                <a:cubicBezTo>
                  <a:pt x="2088" y="1418"/>
                  <a:pt x="2089" y="1419"/>
                  <a:pt x="2096" y="1414"/>
                </a:cubicBezTo>
                <a:cubicBezTo>
                  <a:pt x="2102" y="1410"/>
                  <a:pt x="2106" y="1406"/>
                  <a:pt x="2107" y="1400"/>
                </a:cubicBezTo>
                <a:cubicBezTo>
                  <a:pt x="2108" y="1394"/>
                  <a:pt x="2110" y="1383"/>
                  <a:pt x="2110" y="1378"/>
                </a:cubicBezTo>
                <a:cubicBezTo>
                  <a:pt x="2110" y="1372"/>
                  <a:pt x="2124" y="1373"/>
                  <a:pt x="2127" y="1372"/>
                </a:cubicBezTo>
                <a:cubicBezTo>
                  <a:pt x="2130" y="1370"/>
                  <a:pt x="2125" y="1366"/>
                  <a:pt x="2125" y="1364"/>
                </a:cubicBezTo>
                <a:cubicBezTo>
                  <a:pt x="2125" y="1361"/>
                  <a:pt x="2113" y="1348"/>
                  <a:pt x="2111" y="1344"/>
                </a:cubicBezTo>
                <a:cubicBezTo>
                  <a:pt x="2108" y="1340"/>
                  <a:pt x="2115" y="1317"/>
                  <a:pt x="2120" y="1314"/>
                </a:cubicBezTo>
                <a:cubicBezTo>
                  <a:pt x="2124" y="1310"/>
                  <a:pt x="2132" y="1296"/>
                  <a:pt x="2132" y="1292"/>
                </a:cubicBezTo>
                <a:close/>
                <a:moveTo>
                  <a:pt x="1925" y="1475"/>
                </a:moveTo>
                <a:cubicBezTo>
                  <a:pt x="1928" y="1468"/>
                  <a:pt x="1925" y="1467"/>
                  <a:pt x="1924" y="1463"/>
                </a:cubicBezTo>
                <a:cubicBezTo>
                  <a:pt x="1922" y="1460"/>
                  <a:pt x="1927" y="1444"/>
                  <a:pt x="1934" y="1438"/>
                </a:cubicBezTo>
                <a:cubicBezTo>
                  <a:pt x="1941" y="1431"/>
                  <a:pt x="1931" y="1430"/>
                  <a:pt x="1931" y="1430"/>
                </a:cubicBezTo>
                <a:lnTo>
                  <a:pt x="1920" y="1432"/>
                </a:lnTo>
                <a:lnTo>
                  <a:pt x="1910" y="1413"/>
                </a:lnTo>
                <a:cubicBezTo>
                  <a:pt x="1910" y="1413"/>
                  <a:pt x="1893" y="1400"/>
                  <a:pt x="1888" y="1397"/>
                </a:cubicBezTo>
                <a:cubicBezTo>
                  <a:pt x="1883" y="1393"/>
                  <a:pt x="1896" y="1386"/>
                  <a:pt x="1896" y="1386"/>
                </a:cubicBezTo>
                <a:cubicBezTo>
                  <a:pt x="1896" y="1386"/>
                  <a:pt x="1866" y="1357"/>
                  <a:pt x="1862" y="1357"/>
                </a:cubicBezTo>
                <a:cubicBezTo>
                  <a:pt x="1859" y="1357"/>
                  <a:pt x="1841" y="1343"/>
                  <a:pt x="1838" y="1342"/>
                </a:cubicBezTo>
                <a:cubicBezTo>
                  <a:pt x="1835" y="1341"/>
                  <a:pt x="1821" y="1317"/>
                  <a:pt x="1821" y="1317"/>
                </a:cubicBezTo>
                <a:lnTo>
                  <a:pt x="1761" y="1287"/>
                </a:lnTo>
                <a:cubicBezTo>
                  <a:pt x="1761" y="1287"/>
                  <a:pt x="1753" y="1294"/>
                  <a:pt x="1753" y="1298"/>
                </a:cubicBezTo>
                <a:cubicBezTo>
                  <a:pt x="1753" y="1301"/>
                  <a:pt x="1763" y="1303"/>
                  <a:pt x="1763" y="1303"/>
                </a:cubicBezTo>
                <a:cubicBezTo>
                  <a:pt x="1763" y="1303"/>
                  <a:pt x="1767" y="1306"/>
                  <a:pt x="1770" y="1307"/>
                </a:cubicBezTo>
                <a:cubicBezTo>
                  <a:pt x="1774" y="1309"/>
                  <a:pt x="1785" y="1318"/>
                  <a:pt x="1786" y="1324"/>
                </a:cubicBezTo>
                <a:cubicBezTo>
                  <a:pt x="1786" y="1331"/>
                  <a:pt x="1788" y="1334"/>
                  <a:pt x="1794" y="1340"/>
                </a:cubicBezTo>
                <a:cubicBezTo>
                  <a:pt x="1801" y="1345"/>
                  <a:pt x="1811" y="1348"/>
                  <a:pt x="1811" y="1348"/>
                </a:cubicBezTo>
                <a:cubicBezTo>
                  <a:pt x="1811" y="1348"/>
                  <a:pt x="1816" y="1363"/>
                  <a:pt x="1819" y="1364"/>
                </a:cubicBezTo>
                <a:cubicBezTo>
                  <a:pt x="1823" y="1366"/>
                  <a:pt x="1826" y="1374"/>
                  <a:pt x="1827" y="1379"/>
                </a:cubicBezTo>
                <a:cubicBezTo>
                  <a:pt x="1829" y="1383"/>
                  <a:pt x="1846" y="1411"/>
                  <a:pt x="1845" y="1421"/>
                </a:cubicBezTo>
                <a:cubicBezTo>
                  <a:pt x="1844" y="1430"/>
                  <a:pt x="1858" y="1454"/>
                  <a:pt x="1858" y="1454"/>
                </a:cubicBezTo>
                <a:cubicBezTo>
                  <a:pt x="1858" y="1454"/>
                  <a:pt x="1888" y="1478"/>
                  <a:pt x="1889" y="1481"/>
                </a:cubicBezTo>
                <a:cubicBezTo>
                  <a:pt x="1890" y="1485"/>
                  <a:pt x="1912" y="1491"/>
                  <a:pt x="1912" y="1491"/>
                </a:cubicBezTo>
                <a:cubicBezTo>
                  <a:pt x="1912" y="1491"/>
                  <a:pt x="1923" y="1482"/>
                  <a:pt x="1925" y="1475"/>
                </a:cubicBezTo>
                <a:close/>
                <a:moveTo>
                  <a:pt x="1035" y="1604"/>
                </a:moveTo>
                <a:cubicBezTo>
                  <a:pt x="1035" y="1604"/>
                  <a:pt x="1021" y="1620"/>
                  <a:pt x="1020" y="1623"/>
                </a:cubicBezTo>
                <a:cubicBezTo>
                  <a:pt x="1019" y="1626"/>
                  <a:pt x="1008" y="1640"/>
                  <a:pt x="1006" y="1644"/>
                </a:cubicBezTo>
                <a:cubicBezTo>
                  <a:pt x="1004" y="1649"/>
                  <a:pt x="990" y="1658"/>
                  <a:pt x="990" y="1658"/>
                </a:cubicBezTo>
                <a:lnTo>
                  <a:pt x="964" y="1669"/>
                </a:lnTo>
                <a:cubicBezTo>
                  <a:pt x="964" y="1669"/>
                  <a:pt x="955" y="1670"/>
                  <a:pt x="958" y="1674"/>
                </a:cubicBezTo>
                <a:cubicBezTo>
                  <a:pt x="958" y="1674"/>
                  <a:pt x="956" y="1681"/>
                  <a:pt x="950" y="1689"/>
                </a:cubicBezTo>
                <a:cubicBezTo>
                  <a:pt x="944" y="1697"/>
                  <a:pt x="950" y="1708"/>
                  <a:pt x="950" y="1708"/>
                </a:cubicBezTo>
                <a:lnTo>
                  <a:pt x="953" y="1725"/>
                </a:lnTo>
                <a:lnTo>
                  <a:pt x="953" y="1742"/>
                </a:lnTo>
                <a:cubicBezTo>
                  <a:pt x="953" y="1742"/>
                  <a:pt x="948" y="1761"/>
                  <a:pt x="945" y="1762"/>
                </a:cubicBezTo>
                <a:cubicBezTo>
                  <a:pt x="943" y="1763"/>
                  <a:pt x="938" y="1768"/>
                  <a:pt x="936" y="1777"/>
                </a:cubicBezTo>
                <a:cubicBezTo>
                  <a:pt x="933" y="1786"/>
                  <a:pt x="934" y="1792"/>
                  <a:pt x="934" y="1792"/>
                </a:cubicBezTo>
                <a:cubicBezTo>
                  <a:pt x="934" y="1792"/>
                  <a:pt x="936" y="1806"/>
                  <a:pt x="933" y="1808"/>
                </a:cubicBezTo>
                <a:cubicBezTo>
                  <a:pt x="930" y="1811"/>
                  <a:pt x="937" y="1824"/>
                  <a:pt x="940" y="1829"/>
                </a:cubicBezTo>
                <a:cubicBezTo>
                  <a:pt x="943" y="1833"/>
                  <a:pt x="950" y="1836"/>
                  <a:pt x="950" y="1836"/>
                </a:cubicBezTo>
                <a:cubicBezTo>
                  <a:pt x="950" y="1836"/>
                  <a:pt x="956" y="1841"/>
                  <a:pt x="959" y="1843"/>
                </a:cubicBezTo>
                <a:cubicBezTo>
                  <a:pt x="961" y="1845"/>
                  <a:pt x="975" y="1839"/>
                  <a:pt x="975" y="1839"/>
                </a:cubicBezTo>
                <a:cubicBezTo>
                  <a:pt x="975" y="1839"/>
                  <a:pt x="985" y="1835"/>
                  <a:pt x="987" y="1833"/>
                </a:cubicBezTo>
                <a:cubicBezTo>
                  <a:pt x="990" y="1831"/>
                  <a:pt x="992" y="1831"/>
                  <a:pt x="997" y="1822"/>
                </a:cubicBezTo>
                <a:cubicBezTo>
                  <a:pt x="1002" y="1813"/>
                  <a:pt x="999" y="1815"/>
                  <a:pt x="1000" y="1813"/>
                </a:cubicBezTo>
                <a:cubicBezTo>
                  <a:pt x="1001" y="1810"/>
                  <a:pt x="1006" y="1798"/>
                  <a:pt x="1009" y="1783"/>
                </a:cubicBezTo>
                <a:cubicBezTo>
                  <a:pt x="1011" y="1768"/>
                  <a:pt x="1012" y="1769"/>
                  <a:pt x="1016" y="1756"/>
                </a:cubicBezTo>
                <a:cubicBezTo>
                  <a:pt x="1019" y="1742"/>
                  <a:pt x="1024" y="1739"/>
                  <a:pt x="1025" y="1728"/>
                </a:cubicBezTo>
                <a:cubicBezTo>
                  <a:pt x="1026" y="1717"/>
                  <a:pt x="1026" y="1713"/>
                  <a:pt x="1027" y="1709"/>
                </a:cubicBezTo>
                <a:cubicBezTo>
                  <a:pt x="1028" y="1706"/>
                  <a:pt x="1037" y="1692"/>
                  <a:pt x="1038" y="1683"/>
                </a:cubicBezTo>
                <a:cubicBezTo>
                  <a:pt x="1039" y="1675"/>
                  <a:pt x="1039" y="1670"/>
                  <a:pt x="1037" y="1667"/>
                </a:cubicBezTo>
                <a:cubicBezTo>
                  <a:pt x="1035" y="1663"/>
                  <a:pt x="1048" y="1666"/>
                  <a:pt x="1050" y="1660"/>
                </a:cubicBezTo>
                <a:cubicBezTo>
                  <a:pt x="1051" y="1655"/>
                  <a:pt x="1050" y="1660"/>
                  <a:pt x="1050" y="1658"/>
                </a:cubicBezTo>
                <a:cubicBezTo>
                  <a:pt x="1051" y="1655"/>
                  <a:pt x="1052" y="1638"/>
                  <a:pt x="1052" y="1628"/>
                </a:cubicBezTo>
                <a:cubicBezTo>
                  <a:pt x="1052" y="1618"/>
                  <a:pt x="1042" y="1603"/>
                  <a:pt x="1041" y="1601"/>
                </a:cubicBezTo>
                <a:cubicBezTo>
                  <a:pt x="1041" y="1598"/>
                  <a:pt x="1035" y="1604"/>
                  <a:pt x="1035" y="1604"/>
                </a:cubicBezTo>
                <a:close/>
                <a:moveTo>
                  <a:pt x="1225" y="112"/>
                </a:moveTo>
                <a:cubicBezTo>
                  <a:pt x="1225" y="112"/>
                  <a:pt x="1225" y="112"/>
                  <a:pt x="1226" y="111"/>
                </a:cubicBezTo>
                <a:cubicBezTo>
                  <a:pt x="1225" y="111"/>
                  <a:pt x="1225" y="111"/>
                  <a:pt x="1225" y="110"/>
                </a:cubicBezTo>
                <a:cubicBezTo>
                  <a:pt x="1224" y="109"/>
                  <a:pt x="1225" y="112"/>
                  <a:pt x="1225" y="112"/>
                </a:cubicBezTo>
                <a:close/>
                <a:moveTo>
                  <a:pt x="2430" y="337"/>
                </a:moveTo>
                <a:cubicBezTo>
                  <a:pt x="2430" y="337"/>
                  <a:pt x="2430" y="337"/>
                  <a:pt x="2430" y="337"/>
                </a:cubicBezTo>
                <a:cubicBezTo>
                  <a:pt x="2430" y="337"/>
                  <a:pt x="2430" y="337"/>
                  <a:pt x="2430" y="337"/>
                </a:cubicBezTo>
                <a:close/>
                <a:moveTo>
                  <a:pt x="806" y="199"/>
                </a:moveTo>
                <a:cubicBezTo>
                  <a:pt x="806" y="199"/>
                  <a:pt x="806" y="199"/>
                  <a:pt x="805" y="199"/>
                </a:cubicBezTo>
                <a:cubicBezTo>
                  <a:pt x="805" y="199"/>
                  <a:pt x="806" y="199"/>
                  <a:pt x="806" y="199"/>
                </a:cubicBezTo>
                <a:close/>
                <a:moveTo>
                  <a:pt x="1047" y="733"/>
                </a:moveTo>
                <a:lnTo>
                  <a:pt x="1030" y="735"/>
                </a:lnTo>
                <a:cubicBezTo>
                  <a:pt x="1030" y="735"/>
                  <a:pt x="1016" y="729"/>
                  <a:pt x="1015" y="726"/>
                </a:cubicBezTo>
                <a:cubicBezTo>
                  <a:pt x="1014" y="724"/>
                  <a:pt x="1011" y="718"/>
                  <a:pt x="1009" y="719"/>
                </a:cubicBezTo>
                <a:cubicBezTo>
                  <a:pt x="1007" y="720"/>
                  <a:pt x="1000" y="721"/>
                  <a:pt x="998" y="720"/>
                </a:cubicBezTo>
                <a:cubicBezTo>
                  <a:pt x="996" y="720"/>
                  <a:pt x="989" y="714"/>
                  <a:pt x="989" y="711"/>
                </a:cubicBezTo>
                <a:cubicBezTo>
                  <a:pt x="989" y="708"/>
                  <a:pt x="987" y="702"/>
                  <a:pt x="990" y="700"/>
                </a:cubicBezTo>
                <a:cubicBezTo>
                  <a:pt x="994" y="697"/>
                  <a:pt x="1000" y="692"/>
                  <a:pt x="999" y="690"/>
                </a:cubicBezTo>
                <a:cubicBezTo>
                  <a:pt x="998" y="688"/>
                  <a:pt x="997" y="680"/>
                  <a:pt x="997" y="678"/>
                </a:cubicBezTo>
                <a:cubicBezTo>
                  <a:pt x="997" y="677"/>
                  <a:pt x="997" y="676"/>
                  <a:pt x="1001" y="675"/>
                </a:cubicBezTo>
                <a:lnTo>
                  <a:pt x="1005" y="674"/>
                </a:lnTo>
                <a:cubicBezTo>
                  <a:pt x="1005" y="674"/>
                  <a:pt x="1006" y="670"/>
                  <a:pt x="1004" y="668"/>
                </a:cubicBezTo>
                <a:cubicBezTo>
                  <a:pt x="1002" y="666"/>
                  <a:pt x="990" y="658"/>
                  <a:pt x="989" y="656"/>
                </a:cubicBezTo>
                <a:cubicBezTo>
                  <a:pt x="988" y="654"/>
                  <a:pt x="973" y="640"/>
                  <a:pt x="971" y="637"/>
                </a:cubicBezTo>
                <a:cubicBezTo>
                  <a:pt x="969" y="635"/>
                  <a:pt x="960" y="629"/>
                  <a:pt x="960" y="629"/>
                </a:cubicBezTo>
                <a:lnTo>
                  <a:pt x="956" y="619"/>
                </a:lnTo>
                <a:lnTo>
                  <a:pt x="960" y="607"/>
                </a:lnTo>
                <a:lnTo>
                  <a:pt x="948" y="604"/>
                </a:lnTo>
                <a:lnTo>
                  <a:pt x="945" y="595"/>
                </a:lnTo>
                <a:lnTo>
                  <a:pt x="945" y="593"/>
                </a:lnTo>
                <a:lnTo>
                  <a:pt x="958" y="579"/>
                </a:lnTo>
                <a:cubicBezTo>
                  <a:pt x="958" y="579"/>
                  <a:pt x="966" y="574"/>
                  <a:pt x="968" y="575"/>
                </a:cubicBezTo>
                <a:cubicBezTo>
                  <a:pt x="970" y="577"/>
                  <a:pt x="975" y="571"/>
                  <a:pt x="976" y="569"/>
                </a:cubicBezTo>
                <a:cubicBezTo>
                  <a:pt x="976" y="567"/>
                  <a:pt x="989" y="559"/>
                  <a:pt x="992" y="557"/>
                </a:cubicBezTo>
                <a:cubicBezTo>
                  <a:pt x="994" y="556"/>
                  <a:pt x="999" y="550"/>
                  <a:pt x="1002" y="553"/>
                </a:cubicBezTo>
                <a:cubicBezTo>
                  <a:pt x="1004" y="557"/>
                  <a:pt x="1021" y="562"/>
                  <a:pt x="1021" y="562"/>
                </a:cubicBezTo>
                <a:cubicBezTo>
                  <a:pt x="1021" y="562"/>
                  <a:pt x="1027" y="563"/>
                  <a:pt x="1026" y="566"/>
                </a:cubicBezTo>
                <a:cubicBezTo>
                  <a:pt x="1026" y="569"/>
                  <a:pt x="1020" y="586"/>
                  <a:pt x="1020" y="586"/>
                </a:cubicBezTo>
                <a:cubicBezTo>
                  <a:pt x="1020" y="586"/>
                  <a:pt x="1008" y="583"/>
                  <a:pt x="1007" y="583"/>
                </a:cubicBezTo>
                <a:cubicBezTo>
                  <a:pt x="1006" y="584"/>
                  <a:pt x="996" y="587"/>
                  <a:pt x="998" y="593"/>
                </a:cubicBezTo>
                <a:cubicBezTo>
                  <a:pt x="1000" y="598"/>
                  <a:pt x="991" y="595"/>
                  <a:pt x="992" y="597"/>
                </a:cubicBezTo>
                <a:cubicBezTo>
                  <a:pt x="992" y="600"/>
                  <a:pt x="994" y="604"/>
                  <a:pt x="996" y="605"/>
                </a:cubicBezTo>
                <a:cubicBezTo>
                  <a:pt x="998" y="607"/>
                  <a:pt x="1009" y="613"/>
                  <a:pt x="1010" y="617"/>
                </a:cubicBezTo>
                <a:cubicBezTo>
                  <a:pt x="1012" y="621"/>
                  <a:pt x="1030" y="633"/>
                  <a:pt x="1030" y="633"/>
                </a:cubicBezTo>
                <a:cubicBezTo>
                  <a:pt x="1030" y="633"/>
                  <a:pt x="1032" y="634"/>
                  <a:pt x="1032" y="637"/>
                </a:cubicBezTo>
                <a:cubicBezTo>
                  <a:pt x="1031" y="640"/>
                  <a:pt x="1030" y="654"/>
                  <a:pt x="1032" y="654"/>
                </a:cubicBezTo>
                <a:cubicBezTo>
                  <a:pt x="1034" y="654"/>
                  <a:pt x="1038" y="653"/>
                  <a:pt x="1038" y="653"/>
                </a:cubicBezTo>
                <a:cubicBezTo>
                  <a:pt x="1038" y="653"/>
                  <a:pt x="1044" y="640"/>
                  <a:pt x="1047" y="642"/>
                </a:cubicBezTo>
                <a:cubicBezTo>
                  <a:pt x="1049" y="643"/>
                  <a:pt x="1057" y="649"/>
                  <a:pt x="1059" y="654"/>
                </a:cubicBezTo>
                <a:cubicBezTo>
                  <a:pt x="1060" y="658"/>
                  <a:pt x="1065" y="663"/>
                  <a:pt x="1063" y="664"/>
                </a:cubicBezTo>
                <a:cubicBezTo>
                  <a:pt x="1060" y="666"/>
                  <a:pt x="1051" y="665"/>
                  <a:pt x="1048" y="665"/>
                </a:cubicBezTo>
                <a:cubicBezTo>
                  <a:pt x="1046" y="665"/>
                  <a:pt x="1041" y="662"/>
                  <a:pt x="1040" y="663"/>
                </a:cubicBezTo>
                <a:cubicBezTo>
                  <a:pt x="1038" y="664"/>
                  <a:pt x="1036" y="668"/>
                  <a:pt x="1038" y="672"/>
                </a:cubicBezTo>
                <a:cubicBezTo>
                  <a:pt x="1040" y="676"/>
                  <a:pt x="1044" y="682"/>
                  <a:pt x="1046" y="683"/>
                </a:cubicBezTo>
                <a:cubicBezTo>
                  <a:pt x="1048" y="684"/>
                  <a:pt x="1050" y="684"/>
                  <a:pt x="1056" y="689"/>
                </a:cubicBezTo>
                <a:cubicBezTo>
                  <a:pt x="1062" y="694"/>
                  <a:pt x="1064" y="697"/>
                  <a:pt x="1062" y="703"/>
                </a:cubicBezTo>
                <a:cubicBezTo>
                  <a:pt x="1060" y="709"/>
                  <a:pt x="1061" y="714"/>
                  <a:pt x="1062" y="716"/>
                </a:cubicBezTo>
                <a:cubicBezTo>
                  <a:pt x="1063" y="718"/>
                  <a:pt x="1064" y="723"/>
                  <a:pt x="1065" y="725"/>
                </a:cubicBezTo>
                <a:cubicBezTo>
                  <a:pt x="1067" y="727"/>
                  <a:pt x="1067" y="730"/>
                  <a:pt x="1067" y="730"/>
                </a:cubicBezTo>
                <a:lnTo>
                  <a:pt x="1047" y="733"/>
                </a:lnTo>
                <a:close/>
                <a:moveTo>
                  <a:pt x="877" y="645"/>
                </a:moveTo>
                <a:cubicBezTo>
                  <a:pt x="875" y="647"/>
                  <a:pt x="863" y="660"/>
                  <a:pt x="863" y="660"/>
                </a:cubicBezTo>
                <a:lnTo>
                  <a:pt x="837" y="656"/>
                </a:lnTo>
                <a:lnTo>
                  <a:pt x="820" y="656"/>
                </a:lnTo>
                <a:lnTo>
                  <a:pt x="805" y="651"/>
                </a:lnTo>
                <a:cubicBezTo>
                  <a:pt x="805" y="651"/>
                  <a:pt x="795" y="647"/>
                  <a:pt x="793" y="645"/>
                </a:cubicBezTo>
                <a:cubicBezTo>
                  <a:pt x="791" y="643"/>
                  <a:pt x="779" y="639"/>
                  <a:pt x="779" y="639"/>
                </a:cubicBezTo>
                <a:lnTo>
                  <a:pt x="752" y="645"/>
                </a:lnTo>
                <a:lnTo>
                  <a:pt x="731" y="651"/>
                </a:lnTo>
                <a:lnTo>
                  <a:pt x="724" y="657"/>
                </a:lnTo>
                <a:lnTo>
                  <a:pt x="699" y="651"/>
                </a:lnTo>
                <a:lnTo>
                  <a:pt x="684" y="644"/>
                </a:lnTo>
                <a:lnTo>
                  <a:pt x="676" y="635"/>
                </a:lnTo>
                <a:lnTo>
                  <a:pt x="684" y="635"/>
                </a:lnTo>
                <a:lnTo>
                  <a:pt x="681" y="625"/>
                </a:lnTo>
                <a:lnTo>
                  <a:pt x="682" y="617"/>
                </a:lnTo>
                <a:lnTo>
                  <a:pt x="689" y="613"/>
                </a:lnTo>
                <a:lnTo>
                  <a:pt x="694" y="594"/>
                </a:lnTo>
                <a:lnTo>
                  <a:pt x="702" y="591"/>
                </a:lnTo>
                <a:lnTo>
                  <a:pt x="704" y="581"/>
                </a:lnTo>
                <a:cubicBezTo>
                  <a:pt x="704" y="581"/>
                  <a:pt x="710" y="575"/>
                  <a:pt x="712" y="573"/>
                </a:cubicBezTo>
                <a:cubicBezTo>
                  <a:pt x="714" y="571"/>
                  <a:pt x="721" y="561"/>
                  <a:pt x="721" y="561"/>
                </a:cubicBezTo>
                <a:lnTo>
                  <a:pt x="737" y="568"/>
                </a:lnTo>
                <a:cubicBezTo>
                  <a:pt x="737" y="568"/>
                  <a:pt x="754" y="570"/>
                  <a:pt x="751" y="571"/>
                </a:cubicBezTo>
                <a:cubicBezTo>
                  <a:pt x="748" y="571"/>
                  <a:pt x="740" y="581"/>
                  <a:pt x="740" y="581"/>
                </a:cubicBezTo>
                <a:cubicBezTo>
                  <a:pt x="740" y="581"/>
                  <a:pt x="746" y="584"/>
                  <a:pt x="749" y="586"/>
                </a:cubicBezTo>
                <a:cubicBezTo>
                  <a:pt x="752" y="588"/>
                  <a:pt x="758" y="591"/>
                  <a:pt x="756" y="595"/>
                </a:cubicBezTo>
                <a:cubicBezTo>
                  <a:pt x="755" y="599"/>
                  <a:pt x="767" y="599"/>
                  <a:pt x="767" y="599"/>
                </a:cubicBezTo>
                <a:lnTo>
                  <a:pt x="771" y="592"/>
                </a:lnTo>
                <a:lnTo>
                  <a:pt x="789" y="587"/>
                </a:lnTo>
                <a:lnTo>
                  <a:pt x="796" y="584"/>
                </a:lnTo>
                <a:lnTo>
                  <a:pt x="785" y="581"/>
                </a:lnTo>
                <a:cubicBezTo>
                  <a:pt x="785" y="581"/>
                  <a:pt x="776" y="577"/>
                  <a:pt x="777" y="575"/>
                </a:cubicBezTo>
                <a:cubicBezTo>
                  <a:pt x="779" y="573"/>
                  <a:pt x="787" y="560"/>
                  <a:pt x="787" y="560"/>
                </a:cubicBezTo>
                <a:cubicBezTo>
                  <a:pt x="787" y="560"/>
                  <a:pt x="809" y="553"/>
                  <a:pt x="811" y="553"/>
                </a:cubicBezTo>
                <a:cubicBezTo>
                  <a:pt x="813" y="553"/>
                  <a:pt x="827" y="551"/>
                  <a:pt x="827" y="551"/>
                </a:cubicBezTo>
                <a:cubicBezTo>
                  <a:pt x="827" y="551"/>
                  <a:pt x="816" y="561"/>
                  <a:pt x="815" y="563"/>
                </a:cubicBezTo>
                <a:cubicBezTo>
                  <a:pt x="813" y="565"/>
                  <a:pt x="815" y="572"/>
                  <a:pt x="812" y="575"/>
                </a:cubicBezTo>
                <a:cubicBezTo>
                  <a:pt x="809" y="577"/>
                  <a:pt x="804" y="580"/>
                  <a:pt x="802" y="581"/>
                </a:cubicBezTo>
                <a:cubicBezTo>
                  <a:pt x="800" y="581"/>
                  <a:pt x="801" y="588"/>
                  <a:pt x="803" y="589"/>
                </a:cubicBezTo>
                <a:cubicBezTo>
                  <a:pt x="805" y="589"/>
                  <a:pt x="812" y="592"/>
                  <a:pt x="812" y="592"/>
                </a:cubicBezTo>
                <a:lnTo>
                  <a:pt x="841" y="607"/>
                </a:lnTo>
                <a:lnTo>
                  <a:pt x="859" y="625"/>
                </a:lnTo>
                <a:lnTo>
                  <a:pt x="873" y="637"/>
                </a:lnTo>
                <a:cubicBezTo>
                  <a:pt x="873" y="637"/>
                  <a:pt x="879" y="643"/>
                  <a:pt x="877" y="645"/>
                </a:cubicBezTo>
                <a:close/>
                <a:moveTo>
                  <a:pt x="811" y="762"/>
                </a:moveTo>
                <a:cubicBezTo>
                  <a:pt x="807" y="771"/>
                  <a:pt x="807" y="782"/>
                  <a:pt x="803" y="791"/>
                </a:cubicBezTo>
                <a:cubicBezTo>
                  <a:pt x="798" y="800"/>
                  <a:pt x="796" y="804"/>
                  <a:pt x="793" y="810"/>
                </a:cubicBezTo>
                <a:cubicBezTo>
                  <a:pt x="789" y="815"/>
                  <a:pt x="789" y="823"/>
                  <a:pt x="784" y="826"/>
                </a:cubicBezTo>
                <a:cubicBezTo>
                  <a:pt x="779" y="829"/>
                  <a:pt x="771" y="834"/>
                  <a:pt x="766" y="831"/>
                </a:cubicBezTo>
                <a:cubicBezTo>
                  <a:pt x="761" y="827"/>
                  <a:pt x="742" y="828"/>
                  <a:pt x="740" y="829"/>
                </a:cubicBezTo>
                <a:cubicBezTo>
                  <a:pt x="738" y="829"/>
                  <a:pt x="716" y="828"/>
                  <a:pt x="713" y="833"/>
                </a:cubicBezTo>
                <a:cubicBezTo>
                  <a:pt x="710" y="837"/>
                  <a:pt x="693" y="834"/>
                  <a:pt x="690" y="833"/>
                </a:cubicBezTo>
                <a:cubicBezTo>
                  <a:pt x="688" y="831"/>
                  <a:pt x="655" y="818"/>
                  <a:pt x="652" y="817"/>
                </a:cubicBezTo>
                <a:cubicBezTo>
                  <a:pt x="650" y="817"/>
                  <a:pt x="633" y="809"/>
                  <a:pt x="630" y="807"/>
                </a:cubicBezTo>
                <a:cubicBezTo>
                  <a:pt x="627" y="805"/>
                  <a:pt x="611" y="803"/>
                  <a:pt x="610" y="801"/>
                </a:cubicBezTo>
                <a:cubicBezTo>
                  <a:pt x="609" y="799"/>
                  <a:pt x="611" y="796"/>
                  <a:pt x="609" y="797"/>
                </a:cubicBezTo>
                <a:cubicBezTo>
                  <a:pt x="606" y="798"/>
                  <a:pt x="587" y="804"/>
                  <a:pt x="584" y="806"/>
                </a:cubicBezTo>
                <a:cubicBezTo>
                  <a:pt x="581" y="808"/>
                  <a:pt x="575" y="813"/>
                  <a:pt x="575" y="813"/>
                </a:cubicBezTo>
                <a:cubicBezTo>
                  <a:pt x="575" y="813"/>
                  <a:pt x="567" y="821"/>
                  <a:pt x="568" y="827"/>
                </a:cubicBezTo>
                <a:cubicBezTo>
                  <a:pt x="569" y="833"/>
                  <a:pt x="576" y="838"/>
                  <a:pt x="573" y="841"/>
                </a:cubicBezTo>
                <a:cubicBezTo>
                  <a:pt x="571" y="845"/>
                  <a:pt x="561" y="849"/>
                  <a:pt x="561" y="849"/>
                </a:cubicBezTo>
                <a:cubicBezTo>
                  <a:pt x="561" y="849"/>
                  <a:pt x="551" y="839"/>
                  <a:pt x="548" y="838"/>
                </a:cubicBezTo>
                <a:cubicBezTo>
                  <a:pt x="545" y="837"/>
                  <a:pt x="513" y="832"/>
                  <a:pt x="513" y="832"/>
                </a:cubicBezTo>
                <a:lnTo>
                  <a:pt x="501" y="817"/>
                </a:lnTo>
                <a:cubicBezTo>
                  <a:pt x="501" y="817"/>
                  <a:pt x="481" y="804"/>
                  <a:pt x="479" y="803"/>
                </a:cubicBezTo>
                <a:cubicBezTo>
                  <a:pt x="476" y="803"/>
                  <a:pt x="454" y="803"/>
                  <a:pt x="451" y="801"/>
                </a:cubicBezTo>
                <a:cubicBezTo>
                  <a:pt x="448" y="798"/>
                  <a:pt x="437" y="784"/>
                  <a:pt x="432" y="784"/>
                </a:cubicBezTo>
                <a:cubicBezTo>
                  <a:pt x="426" y="785"/>
                  <a:pt x="428" y="776"/>
                  <a:pt x="430" y="775"/>
                </a:cubicBezTo>
                <a:cubicBezTo>
                  <a:pt x="432" y="774"/>
                  <a:pt x="438" y="762"/>
                  <a:pt x="438" y="760"/>
                </a:cubicBezTo>
                <a:cubicBezTo>
                  <a:pt x="437" y="758"/>
                  <a:pt x="441" y="747"/>
                  <a:pt x="434" y="744"/>
                </a:cubicBezTo>
                <a:cubicBezTo>
                  <a:pt x="428" y="740"/>
                  <a:pt x="432" y="729"/>
                  <a:pt x="432" y="729"/>
                </a:cubicBezTo>
                <a:cubicBezTo>
                  <a:pt x="432" y="729"/>
                  <a:pt x="439" y="728"/>
                  <a:pt x="436" y="728"/>
                </a:cubicBezTo>
                <a:cubicBezTo>
                  <a:pt x="434" y="728"/>
                  <a:pt x="424" y="728"/>
                  <a:pt x="421" y="725"/>
                </a:cubicBezTo>
                <a:cubicBezTo>
                  <a:pt x="418" y="722"/>
                  <a:pt x="418" y="720"/>
                  <a:pt x="415" y="722"/>
                </a:cubicBezTo>
                <a:cubicBezTo>
                  <a:pt x="412" y="723"/>
                  <a:pt x="396" y="726"/>
                  <a:pt x="394" y="725"/>
                </a:cubicBezTo>
                <a:cubicBezTo>
                  <a:pt x="392" y="724"/>
                  <a:pt x="376" y="726"/>
                  <a:pt x="373" y="726"/>
                </a:cubicBezTo>
                <a:cubicBezTo>
                  <a:pt x="370" y="726"/>
                  <a:pt x="374" y="727"/>
                  <a:pt x="370" y="726"/>
                </a:cubicBezTo>
                <a:cubicBezTo>
                  <a:pt x="367" y="726"/>
                  <a:pt x="353" y="732"/>
                  <a:pt x="353" y="734"/>
                </a:cubicBezTo>
                <a:cubicBezTo>
                  <a:pt x="352" y="737"/>
                  <a:pt x="339" y="734"/>
                  <a:pt x="337" y="734"/>
                </a:cubicBezTo>
                <a:cubicBezTo>
                  <a:pt x="335" y="735"/>
                  <a:pt x="315" y="735"/>
                  <a:pt x="315" y="735"/>
                </a:cubicBezTo>
                <a:lnTo>
                  <a:pt x="283" y="740"/>
                </a:lnTo>
                <a:cubicBezTo>
                  <a:pt x="283" y="740"/>
                  <a:pt x="262" y="751"/>
                  <a:pt x="261" y="754"/>
                </a:cubicBezTo>
                <a:cubicBezTo>
                  <a:pt x="261" y="758"/>
                  <a:pt x="254" y="763"/>
                  <a:pt x="252" y="764"/>
                </a:cubicBezTo>
                <a:cubicBezTo>
                  <a:pt x="250" y="766"/>
                  <a:pt x="238" y="764"/>
                  <a:pt x="237" y="762"/>
                </a:cubicBezTo>
                <a:cubicBezTo>
                  <a:pt x="237" y="760"/>
                  <a:pt x="215" y="763"/>
                  <a:pt x="215" y="763"/>
                </a:cubicBezTo>
                <a:cubicBezTo>
                  <a:pt x="215" y="763"/>
                  <a:pt x="206" y="758"/>
                  <a:pt x="204" y="760"/>
                </a:cubicBezTo>
                <a:cubicBezTo>
                  <a:pt x="201" y="762"/>
                  <a:pt x="201" y="752"/>
                  <a:pt x="201" y="752"/>
                </a:cubicBezTo>
                <a:lnTo>
                  <a:pt x="204" y="744"/>
                </a:lnTo>
                <a:lnTo>
                  <a:pt x="217" y="736"/>
                </a:lnTo>
                <a:lnTo>
                  <a:pt x="245" y="730"/>
                </a:lnTo>
                <a:lnTo>
                  <a:pt x="259" y="721"/>
                </a:lnTo>
                <a:lnTo>
                  <a:pt x="268" y="718"/>
                </a:lnTo>
                <a:lnTo>
                  <a:pt x="273" y="704"/>
                </a:lnTo>
                <a:cubicBezTo>
                  <a:pt x="273" y="704"/>
                  <a:pt x="283" y="702"/>
                  <a:pt x="283" y="700"/>
                </a:cubicBezTo>
                <a:cubicBezTo>
                  <a:pt x="282" y="698"/>
                  <a:pt x="279" y="688"/>
                  <a:pt x="279" y="688"/>
                </a:cubicBezTo>
                <a:lnTo>
                  <a:pt x="299" y="658"/>
                </a:lnTo>
                <a:lnTo>
                  <a:pt x="326" y="645"/>
                </a:lnTo>
                <a:lnTo>
                  <a:pt x="331" y="635"/>
                </a:lnTo>
                <a:cubicBezTo>
                  <a:pt x="331" y="635"/>
                  <a:pt x="328" y="623"/>
                  <a:pt x="330" y="621"/>
                </a:cubicBezTo>
                <a:cubicBezTo>
                  <a:pt x="332" y="619"/>
                  <a:pt x="350" y="615"/>
                  <a:pt x="350" y="615"/>
                </a:cubicBezTo>
                <a:lnTo>
                  <a:pt x="373" y="623"/>
                </a:lnTo>
                <a:cubicBezTo>
                  <a:pt x="373" y="623"/>
                  <a:pt x="385" y="615"/>
                  <a:pt x="388" y="613"/>
                </a:cubicBezTo>
                <a:cubicBezTo>
                  <a:pt x="390" y="612"/>
                  <a:pt x="403" y="605"/>
                  <a:pt x="403" y="605"/>
                </a:cubicBezTo>
                <a:cubicBezTo>
                  <a:pt x="403" y="605"/>
                  <a:pt x="404" y="599"/>
                  <a:pt x="407" y="599"/>
                </a:cubicBezTo>
                <a:cubicBezTo>
                  <a:pt x="410" y="600"/>
                  <a:pt x="421" y="597"/>
                  <a:pt x="422" y="603"/>
                </a:cubicBezTo>
                <a:cubicBezTo>
                  <a:pt x="424" y="608"/>
                  <a:pt x="434" y="625"/>
                  <a:pt x="434" y="625"/>
                </a:cubicBezTo>
                <a:lnTo>
                  <a:pt x="449" y="641"/>
                </a:lnTo>
                <a:lnTo>
                  <a:pt x="464" y="652"/>
                </a:lnTo>
                <a:lnTo>
                  <a:pt x="482" y="659"/>
                </a:lnTo>
                <a:cubicBezTo>
                  <a:pt x="482" y="659"/>
                  <a:pt x="492" y="668"/>
                  <a:pt x="494" y="669"/>
                </a:cubicBezTo>
                <a:cubicBezTo>
                  <a:pt x="496" y="670"/>
                  <a:pt x="507" y="681"/>
                  <a:pt x="507" y="681"/>
                </a:cubicBezTo>
                <a:lnTo>
                  <a:pt x="512" y="690"/>
                </a:lnTo>
                <a:cubicBezTo>
                  <a:pt x="512" y="690"/>
                  <a:pt x="509" y="698"/>
                  <a:pt x="506" y="701"/>
                </a:cubicBezTo>
                <a:cubicBezTo>
                  <a:pt x="503" y="704"/>
                  <a:pt x="495" y="713"/>
                  <a:pt x="493" y="712"/>
                </a:cubicBezTo>
                <a:cubicBezTo>
                  <a:pt x="491" y="712"/>
                  <a:pt x="476" y="709"/>
                  <a:pt x="476" y="709"/>
                </a:cubicBezTo>
                <a:lnTo>
                  <a:pt x="459" y="711"/>
                </a:lnTo>
                <a:cubicBezTo>
                  <a:pt x="459" y="711"/>
                  <a:pt x="456" y="715"/>
                  <a:pt x="461" y="718"/>
                </a:cubicBezTo>
                <a:cubicBezTo>
                  <a:pt x="466" y="722"/>
                  <a:pt x="471" y="721"/>
                  <a:pt x="476" y="724"/>
                </a:cubicBezTo>
                <a:cubicBezTo>
                  <a:pt x="480" y="726"/>
                  <a:pt x="493" y="732"/>
                  <a:pt x="493" y="732"/>
                </a:cubicBezTo>
                <a:cubicBezTo>
                  <a:pt x="493" y="732"/>
                  <a:pt x="501" y="733"/>
                  <a:pt x="501" y="735"/>
                </a:cubicBezTo>
                <a:cubicBezTo>
                  <a:pt x="501" y="737"/>
                  <a:pt x="503" y="730"/>
                  <a:pt x="503" y="725"/>
                </a:cubicBezTo>
                <a:cubicBezTo>
                  <a:pt x="502" y="720"/>
                  <a:pt x="501" y="714"/>
                  <a:pt x="506" y="713"/>
                </a:cubicBezTo>
                <a:cubicBezTo>
                  <a:pt x="511" y="712"/>
                  <a:pt x="518" y="713"/>
                  <a:pt x="518" y="711"/>
                </a:cubicBezTo>
                <a:cubicBezTo>
                  <a:pt x="518" y="709"/>
                  <a:pt x="520" y="706"/>
                  <a:pt x="520" y="706"/>
                </a:cubicBezTo>
                <a:lnTo>
                  <a:pt x="526" y="699"/>
                </a:lnTo>
                <a:lnTo>
                  <a:pt x="525" y="694"/>
                </a:lnTo>
                <a:lnTo>
                  <a:pt x="531" y="690"/>
                </a:lnTo>
                <a:cubicBezTo>
                  <a:pt x="531" y="690"/>
                  <a:pt x="528" y="686"/>
                  <a:pt x="525" y="682"/>
                </a:cubicBezTo>
                <a:cubicBezTo>
                  <a:pt x="523" y="679"/>
                  <a:pt x="520" y="677"/>
                  <a:pt x="522" y="674"/>
                </a:cubicBezTo>
                <a:cubicBezTo>
                  <a:pt x="524" y="670"/>
                  <a:pt x="531" y="666"/>
                  <a:pt x="534" y="668"/>
                </a:cubicBezTo>
                <a:cubicBezTo>
                  <a:pt x="537" y="671"/>
                  <a:pt x="547" y="672"/>
                  <a:pt x="547" y="676"/>
                </a:cubicBezTo>
                <a:cubicBezTo>
                  <a:pt x="546" y="679"/>
                  <a:pt x="547" y="684"/>
                  <a:pt x="548" y="681"/>
                </a:cubicBezTo>
                <a:cubicBezTo>
                  <a:pt x="549" y="678"/>
                  <a:pt x="549" y="668"/>
                  <a:pt x="549" y="668"/>
                </a:cubicBezTo>
                <a:cubicBezTo>
                  <a:pt x="549" y="668"/>
                  <a:pt x="543" y="660"/>
                  <a:pt x="539" y="660"/>
                </a:cubicBezTo>
                <a:cubicBezTo>
                  <a:pt x="534" y="659"/>
                  <a:pt x="522" y="653"/>
                  <a:pt x="519" y="652"/>
                </a:cubicBezTo>
                <a:cubicBezTo>
                  <a:pt x="515" y="650"/>
                  <a:pt x="509" y="647"/>
                  <a:pt x="509" y="647"/>
                </a:cubicBezTo>
                <a:cubicBezTo>
                  <a:pt x="509" y="647"/>
                  <a:pt x="512" y="640"/>
                  <a:pt x="508" y="640"/>
                </a:cubicBezTo>
                <a:cubicBezTo>
                  <a:pt x="504" y="641"/>
                  <a:pt x="492" y="639"/>
                  <a:pt x="492" y="637"/>
                </a:cubicBezTo>
                <a:cubicBezTo>
                  <a:pt x="492" y="635"/>
                  <a:pt x="480" y="625"/>
                  <a:pt x="479" y="623"/>
                </a:cubicBezTo>
                <a:cubicBezTo>
                  <a:pt x="479" y="621"/>
                  <a:pt x="468" y="607"/>
                  <a:pt x="468" y="607"/>
                </a:cubicBezTo>
                <a:cubicBezTo>
                  <a:pt x="468" y="607"/>
                  <a:pt x="462" y="601"/>
                  <a:pt x="461" y="599"/>
                </a:cubicBezTo>
                <a:cubicBezTo>
                  <a:pt x="460" y="597"/>
                  <a:pt x="460" y="593"/>
                  <a:pt x="458" y="588"/>
                </a:cubicBezTo>
                <a:cubicBezTo>
                  <a:pt x="457" y="583"/>
                  <a:pt x="472" y="569"/>
                  <a:pt x="471" y="571"/>
                </a:cubicBezTo>
                <a:cubicBezTo>
                  <a:pt x="470" y="573"/>
                  <a:pt x="474" y="576"/>
                  <a:pt x="477" y="582"/>
                </a:cubicBezTo>
                <a:cubicBezTo>
                  <a:pt x="480" y="588"/>
                  <a:pt x="491" y="598"/>
                  <a:pt x="492" y="602"/>
                </a:cubicBezTo>
                <a:cubicBezTo>
                  <a:pt x="493" y="606"/>
                  <a:pt x="508" y="617"/>
                  <a:pt x="511" y="619"/>
                </a:cubicBezTo>
                <a:cubicBezTo>
                  <a:pt x="515" y="620"/>
                  <a:pt x="517" y="624"/>
                  <a:pt x="523" y="627"/>
                </a:cubicBezTo>
                <a:cubicBezTo>
                  <a:pt x="530" y="629"/>
                  <a:pt x="529" y="631"/>
                  <a:pt x="538" y="635"/>
                </a:cubicBezTo>
                <a:cubicBezTo>
                  <a:pt x="547" y="639"/>
                  <a:pt x="548" y="640"/>
                  <a:pt x="549" y="642"/>
                </a:cubicBezTo>
                <a:cubicBezTo>
                  <a:pt x="551" y="644"/>
                  <a:pt x="556" y="644"/>
                  <a:pt x="558" y="647"/>
                </a:cubicBezTo>
                <a:cubicBezTo>
                  <a:pt x="560" y="650"/>
                  <a:pt x="563" y="651"/>
                  <a:pt x="563" y="654"/>
                </a:cubicBezTo>
                <a:cubicBezTo>
                  <a:pt x="563" y="658"/>
                  <a:pt x="565" y="658"/>
                  <a:pt x="564" y="664"/>
                </a:cubicBezTo>
                <a:cubicBezTo>
                  <a:pt x="563" y="671"/>
                  <a:pt x="561" y="673"/>
                  <a:pt x="561" y="674"/>
                </a:cubicBezTo>
                <a:cubicBezTo>
                  <a:pt x="562" y="676"/>
                  <a:pt x="574" y="700"/>
                  <a:pt x="579" y="700"/>
                </a:cubicBezTo>
                <a:cubicBezTo>
                  <a:pt x="583" y="700"/>
                  <a:pt x="597" y="706"/>
                  <a:pt x="595" y="714"/>
                </a:cubicBezTo>
                <a:cubicBezTo>
                  <a:pt x="593" y="722"/>
                  <a:pt x="604" y="732"/>
                  <a:pt x="604" y="732"/>
                </a:cubicBezTo>
                <a:cubicBezTo>
                  <a:pt x="604" y="732"/>
                  <a:pt x="613" y="733"/>
                  <a:pt x="619" y="734"/>
                </a:cubicBezTo>
                <a:cubicBezTo>
                  <a:pt x="619" y="729"/>
                  <a:pt x="618" y="722"/>
                  <a:pt x="624" y="719"/>
                </a:cubicBezTo>
                <a:cubicBezTo>
                  <a:pt x="629" y="716"/>
                  <a:pt x="638" y="712"/>
                  <a:pt x="637" y="709"/>
                </a:cubicBezTo>
                <a:cubicBezTo>
                  <a:pt x="635" y="706"/>
                  <a:pt x="634" y="700"/>
                  <a:pt x="629" y="696"/>
                </a:cubicBezTo>
                <a:cubicBezTo>
                  <a:pt x="624" y="692"/>
                  <a:pt x="618" y="690"/>
                  <a:pt x="617" y="683"/>
                </a:cubicBezTo>
                <a:cubicBezTo>
                  <a:pt x="616" y="676"/>
                  <a:pt x="613" y="668"/>
                  <a:pt x="619" y="670"/>
                </a:cubicBezTo>
                <a:cubicBezTo>
                  <a:pt x="625" y="673"/>
                  <a:pt x="631" y="686"/>
                  <a:pt x="634" y="677"/>
                </a:cubicBezTo>
                <a:cubicBezTo>
                  <a:pt x="636" y="668"/>
                  <a:pt x="643" y="662"/>
                  <a:pt x="648" y="664"/>
                </a:cubicBezTo>
                <a:cubicBezTo>
                  <a:pt x="652" y="666"/>
                  <a:pt x="661" y="670"/>
                  <a:pt x="660" y="672"/>
                </a:cubicBezTo>
                <a:cubicBezTo>
                  <a:pt x="660" y="675"/>
                  <a:pt x="666" y="696"/>
                  <a:pt x="666" y="696"/>
                </a:cubicBezTo>
                <a:cubicBezTo>
                  <a:pt x="666" y="696"/>
                  <a:pt x="669" y="698"/>
                  <a:pt x="670" y="708"/>
                </a:cubicBezTo>
                <a:cubicBezTo>
                  <a:pt x="672" y="718"/>
                  <a:pt x="680" y="721"/>
                  <a:pt x="679" y="724"/>
                </a:cubicBezTo>
                <a:cubicBezTo>
                  <a:pt x="678" y="728"/>
                  <a:pt x="674" y="730"/>
                  <a:pt x="684" y="731"/>
                </a:cubicBezTo>
                <a:cubicBezTo>
                  <a:pt x="695" y="732"/>
                  <a:pt x="705" y="734"/>
                  <a:pt x="705" y="737"/>
                </a:cubicBezTo>
                <a:cubicBezTo>
                  <a:pt x="705" y="740"/>
                  <a:pt x="714" y="741"/>
                  <a:pt x="715" y="743"/>
                </a:cubicBezTo>
                <a:cubicBezTo>
                  <a:pt x="716" y="745"/>
                  <a:pt x="724" y="749"/>
                  <a:pt x="726" y="745"/>
                </a:cubicBezTo>
                <a:cubicBezTo>
                  <a:pt x="727" y="741"/>
                  <a:pt x="730" y="733"/>
                  <a:pt x="732" y="734"/>
                </a:cubicBezTo>
                <a:cubicBezTo>
                  <a:pt x="734" y="736"/>
                  <a:pt x="750" y="736"/>
                  <a:pt x="752" y="741"/>
                </a:cubicBezTo>
                <a:cubicBezTo>
                  <a:pt x="753" y="746"/>
                  <a:pt x="765" y="746"/>
                  <a:pt x="765" y="748"/>
                </a:cubicBezTo>
                <a:cubicBezTo>
                  <a:pt x="765" y="749"/>
                  <a:pt x="775" y="744"/>
                  <a:pt x="775" y="744"/>
                </a:cubicBezTo>
                <a:cubicBezTo>
                  <a:pt x="775" y="744"/>
                  <a:pt x="789" y="734"/>
                  <a:pt x="793" y="736"/>
                </a:cubicBezTo>
                <a:cubicBezTo>
                  <a:pt x="797" y="738"/>
                  <a:pt x="808" y="728"/>
                  <a:pt x="807" y="737"/>
                </a:cubicBezTo>
                <a:cubicBezTo>
                  <a:pt x="805" y="746"/>
                  <a:pt x="814" y="754"/>
                  <a:pt x="811" y="762"/>
                </a:cubicBezTo>
                <a:close/>
                <a:moveTo>
                  <a:pt x="441" y="433"/>
                </a:moveTo>
                <a:lnTo>
                  <a:pt x="456" y="420"/>
                </a:lnTo>
                <a:lnTo>
                  <a:pt x="459" y="408"/>
                </a:lnTo>
                <a:cubicBezTo>
                  <a:pt x="459" y="408"/>
                  <a:pt x="473" y="410"/>
                  <a:pt x="474" y="412"/>
                </a:cubicBezTo>
                <a:cubicBezTo>
                  <a:pt x="474" y="414"/>
                  <a:pt x="477" y="408"/>
                  <a:pt x="481" y="411"/>
                </a:cubicBezTo>
                <a:cubicBezTo>
                  <a:pt x="484" y="414"/>
                  <a:pt x="489" y="414"/>
                  <a:pt x="489" y="416"/>
                </a:cubicBezTo>
                <a:cubicBezTo>
                  <a:pt x="490" y="419"/>
                  <a:pt x="492" y="422"/>
                  <a:pt x="493" y="420"/>
                </a:cubicBezTo>
                <a:cubicBezTo>
                  <a:pt x="493" y="419"/>
                  <a:pt x="493" y="413"/>
                  <a:pt x="493" y="413"/>
                </a:cubicBezTo>
                <a:cubicBezTo>
                  <a:pt x="493" y="413"/>
                  <a:pt x="489" y="411"/>
                  <a:pt x="487" y="409"/>
                </a:cubicBezTo>
                <a:cubicBezTo>
                  <a:pt x="485" y="408"/>
                  <a:pt x="485" y="404"/>
                  <a:pt x="487" y="403"/>
                </a:cubicBezTo>
                <a:cubicBezTo>
                  <a:pt x="490" y="401"/>
                  <a:pt x="496" y="398"/>
                  <a:pt x="498" y="399"/>
                </a:cubicBezTo>
                <a:cubicBezTo>
                  <a:pt x="499" y="400"/>
                  <a:pt x="507" y="397"/>
                  <a:pt x="507" y="397"/>
                </a:cubicBezTo>
                <a:cubicBezTo>
                  <a:pt x="507" y="397"/>
                  <a:pt x="509" y="395"/>
                  <a:pt x="510" y="393"/>
                </a:cubicBezTo>
                <a:cubicBezTo>
                  <a:pt x="511" y="392"/>
                  <a:pt x="515" y="380"/>
                  <a:pt x="515" y="380"/>
                </a:cubicBezTo>
                <a:cubicBezTo>
                  <a:pt x="515" y="380"/>
                  <a:pt x="512" y="379"/>
                  <a:pt x="511" y="375"/>
                </a:cubicBezTo>
                <a:cubicBezTo>
                  <a:pt x="510" y="371"/>
                  <a:pt x="516" y="359"/>
                  <a:pt x="517" y="359"/>
                </a:cubicBezTo>
                <a:cubicBezTo>
                  <a:pt x="519" y="358"/>
                  <a:pt x="536" y="348"/>
                  <a:pt x="536" y="348"/>
                </a:cubicBezTo>
                <a:cubicBezTo>
                  <a:pt x="536" y="348"/>
                  <a:pt x="543" y="341"/>
                  <a:pt x="540" y="339"/>
                </a:cubicBezTo>
                <a:cubicBezTo>
                  <a:pt x="537" y="336"/>
                  <a:pt x="517" y="326"/>
                  <a:pt x="517" y="324"/>
                </a:cubicBezTo>
                <a:cubicBezTo>
                  <a:pt x="517" y="322"/>
                  <a:pt x="515" y="310"/>
                  <a:pt x="516" y="306"/>
                </a:cubicBezTo>
                <a:cubicBezTo>
                  <a:pt x="518" y="302"/>
                  <a:pt x="526" y="293"/>
                  <a:pt x="527" y="291"/>
                </a:cubicBezTo>
                <a:cubicBezTo>
                  <a:pt x="528" y="290"/>
                  <a:pt x="538" y="277"/>
                  <a:pt x="540" y="278"/>
                </a:cubicBezTo>
                <a:cubicBezTo>
                  <a:pt x="542" y="278"/>
                  <a:pt x="548" y="277"/>
                  <a:pt x="550" y="276"/>
                </a:cubicBezTo>
                <a:cubicBezTo>
                  <a:pt x="552" y="275"/>
                  <a:pt x="568" y="268"/>
                  <a:pt x="565" y="268"/>
                </a:cubicBezTo>
                <a:cubicBezTo>
                  <a:pt x="562" y="267"/>
                  <a:pt x="566" y="259"/>
                  <a:pt x="564" y="260"/>
                </a:cubicBezTo>
                <a:cubicBezTo>
                  <a:pt x="563" y="260"/>
                  <a:pt x="566" y="249"/>
                  <a:pt x="569" y="249"/>
                </a:cubicBezTo>
                <a:cubicBezTo>
                  <a:pt x="572" y="248"/>
                  <a:pt x="577" y="244"/>
                  <a:pt x="579" y="244"/>
                </a:cubicBezTo>
                <a:cubicBezTo>
                  <a:pt x="580" y="244"/>
                  <a:pt x="591" y="244"/>
                  <a:pt x="593" y="245"/>
                </a:cubicBezTo>
                <a:cubicBezTo>
                  <a:pt x="596" y="245"/>
                  <a:pt x="605" y="241"/>
                  <a:pt x="607" y="245"/>
                </a:cubicBezTo>
                <a:cubicBezTo>
                  <a:pt x="608" y="249"/>
                  <a:pt x="612" y="249"/>
                  <a:pt x="609" y="251"/>
                </a:cubicBezTo>
                <a:cubicBezTo>
                  <a:pt x="605" y="252"/>
                  <a:pt x="598" y="258"/>
                  <a:pt x="594" y="262"/>
                </a:cubicBezTo>
                <a:cubicBezTo>
                  <a:pt x="589" y="266"/>
                  <a:pt x="576" y="275"/>
                  <a:pt x="574" y="276"/>
                </a:cubicBezTo>
                <a:cubicBezTo>
                  <a:pt x="573" y="276"/>
                  <a:pt x="572" y="277"/>
                  <a:pt x="568" y="279"/>
                </a:cubicBezTo>
                <a:cubicBezTo>
                  <a:pt x="564" y="281"/>
                  <a:pt x="564" y="276"/>
                  <a:pt x="564" y="285"/>
                </a:cubicBezTo>
                <a:cubicBezTo>
                  <a:pt x="563" y="293"/>
                  <a:pt x="561" y="302"/>
                  <a:pt x="563" y="306"/>
                </a:cubicBezTo>
                <a:cubicBezTo>
                  <a:pt x="565" y="309"/>
                  <a:pt x="566" y="314"/>
                  <a:pt x="564" y="316"/>
                </a:cubicBezTo>
                <a:cubicBezTo>
                  <a:pt x="563" y="318"/>
                  <a:pt x="564" y="319"/>
                  <a:pt x="564" y="323"/>
                </a:cubicBezTo>
                <a:cubicBezTo>
                  <a:pt x="565" y="327"/>
                  <a:pt x="570" y="329"/>
                  <a:pt x="571" y="331"/>
                </a:cubicBezTo>
                <a:cubicBezTo>
                  <a:pt x="571" y="333"/>
                  <a:pt x="578" y="336"/>
                  <a:pt x="578" y="336"/>
                </a:cubicBezTo>
                <a:cubicBezTo>
                  <a:pt x="582" y="336"/>
                  <a:pt x="586" y="335"/>
                  <a:pt x="587" y="337"/>
                </a:cubicBezTo>
                <a:cubicBezTo>
                  <a:pt x="588" y="339"/>
                  <a:pt x="589" y="338"/>
                  <a:pt x="589" y="338"/>
                </a:cubicBezTo>
                <a:lnTo>
                  <a:pt x="597" y="336"/>
                </a:lnTo>
                <a:cubicBezTo>
                  <a:pt x="597" y="336"/>
                  <a:pt x="605" y="332"/>
                  <a:pt x="607" y="332"/>
                </a:cubicBezTo>
                <a:cubicBezTo>
                  <a:pt x="610" y="333"/>
                  <a:pt x="613" y="331"/>
                  <a:pt x="617" y="332"/>
                </a:cubicBezTo>
                <a:cubicBezTo>
                  <a:pt x="620" y="333"/>
                  <a:pt x="633" y="329"/>
                  <a:pt x="635" y="329"/>
                </a:cubicBezTo>
                <a:cubicBezTo>
                  <a:pt x="637" y="330"/>
                  <a:pt x="649" y="324"/>
                  <a:pt x="650" y="326"/>
                </a:cubicBezTo>
                <a:cubicBezTo>
                  <a:pt x="651" y="328"/>
                  <a:pt x="658" y="327"/>
                  <a:pt x="658" y="327"/>
                </a:cubicBezTo>
                <a:lnTo>
                  <a:pt x="663" y="331"/>
                </a:lnTo>
                <a:cubicBezTo>
                  <a:pt x="663" y="334"/>
                  <a:pt x="658" y="340"/>
                  <a:pt x="656" y="341"/>
                </a:cubicBezTo>
                <a:cubicBezTo>
                  <a:pt x="655" y="342"/>
                  <a:pt x="650" y="346"/>
                  <a:pt x="648" y="345"/>
                </a:cubicBezTo>
                <a:cubicBezTo>
                  <a:pt x="645" y="344"/>
                  <a:pt x="643" y="345"/>
                  <a:pt x="640" y="344"/>
                </a:cubicBezTo>
                <a:cubicBezTo>
                  <a:pt x="636" y="343"/>
                  <a:pt x="630" y="341"/>
                  <a:pt x="628" y="341"/>
                </a:cubicBezTo>
                <a:cubicBezTo>
                  <a:pt x="626" y="341"/>
                  <a:pt x="605" y="346"/>
                  <a:pt x="605" y="346"/>
                </a:cubicBezTo>
                <a:lnTo>
                  <a:pt x="594" y="349"/>
                </a:lnTo>
                <a:lnTo>
                  <a:pt x="593" y="355"/>
                </a:lnTo>
                <a:lnTo>
                  <a:pt x="594" y="356"/>
                </a:lnTo>
                <a:lnTo>
                  <a:pt x="605" y="363"/>
                </a:lnTo>
                <a:cubicBezTo>
                  <a:pt x="605" y="365"/>
                  <a:pt x="609" y="364"/>
                  <a:pt x="608" y="369"/>
                </a:cubicBezTo>
                <a:cubicBezTo>
                  <a:pt x="607" y="375"/>
                  <a:pt x="607" y="377"/>
                  <a:pt x="605" y="380"/>
                </a:cubicBezTo>
                <a:cubicBezTo>
                  <a:pt x="604" y="382"/>
                  <a:pt x="599" y="387"/>
                  <a:pt x="597" y="384"/>
                </a:cubicBezTo>
                <a:cubicBezTo>
                  <a:pt x="596" y="381"/>
                  <a:pt x="589" y="375"/>
                  <a:pt x="588" y="374"/>
                </a:cubicBezTo>
                <a:cubicBezTo>
                  <a:pt x="586" y="372"/>
                  <a:pt x="581" y="373"/>
                  <a:pt x="577" y="373"/>
                </a:cubicBezTo>
                <a:cubicBezTo>
                  <a:pt x="574" y="373"/>
                  <a:pt x="568" y="378"/>
                  <a:pt x="568" y="383"/>
                </a:cubicBezTo>
                <a:cubicBezTo>
                  <a:pt x="568" y="388"/>
                  <a:pt x="565" y="394"/>
                  <a:pt x="566" y="399"/>
                </a:cubicBezTo>
                <a:cubicBezTo>
                  <a:pt x="568" y="404"/>
                  <a:pt x="573" y="410"/>
                  <a:pt x="571" y="413"/>
                </a:cubicBezTo>
                <a:cubicBezTo>
                  <a:pt x="568" y="416"/>
                  <a:pt x="562" y="418"/>
                  <a:pt x="559" y="420"/>
                </a:cubicBezTo>
                <a:cubicBezTo>
                  <a:pt x="557" y="421"/>
                  <a:pt x="550" y="425"/>
                  <a:pt x="548" y="426"/>
                </a:cubicBezTo>
                <a:cubicBezTo>
                  <a:pt x="546" y="427"/>
                  <a:pt x="539" y="430"/>
                  <a:pt x="538" y="427"/>
                </a:cubicBezTo>
                <a:cubicBezTo>
                  <a:pt x="536" y="424"/>
                  <a:pt x="534" y="419"/>
                  <a:pt x="534" y="419"/>
                </a:cubicBezTo>
                <a:cubicBezTo>
                  <a:pt x="534" y="419"/>
                  <a:pt x="532" y="414"/>
                  <a:pt x="531" y="416"/>
                </a:cubicBezTo>
                <a:cubicBezTo>
                  <a:pt x="530" y="417"/>
                  <a:pt x="525" y="417"/>
                  <a:pt x="525" y="417"/>
                </a:cubicBezTo>
                <a:lnTo>
                  <a:pt x="513" y="422"/>
                </a:lnTo>
                <a:cubicBezTo>
                  <a:pt x="513" y="422"/>
                  <a:pt x="507" y="426"/>
                  <a:pt x="506" y="427"/>
                </a:cubicBezTo>
                <a:cubicBezTo>
                  <a:pt x="504" y="428"/>
                  <a:pt x="498" y="428"/>
                  <a:pt x="495" y="429"/>
                </a:cubicBezTo>
                <a:cubicBezTo>
                  <a:pt x="492" y="431"/>
                  <a:pt x="484" y="437"/>
                  <a:pt x="482" y="434"/>
                </a:cubicBezTo>
                <a:cubicBezTo>
                  <a:pt x="480" y="431"/>
                  <a:pt x="479" y="437"/>
                  <a:pt x="476" y="432"/>
                </a:cubicBezTo>
                <a:cubicBezTo>
                  <a:pt x="473" y="427"/>
                  <a:pt x="474" y="421"/>
                  <a:pt x="471" y="422"/>
                </a:cubicBezTo>
                <a:cubicBezTo>
                  <a:pt x="468" y="423"/>
                  <a:pt x="461" y="425"/>
                  <a:pt x="460" y="427"/>
                </a:cubicBezTo>
                <a:cubicBezTo>
                  <a:pt x="459" y="429"/>
                  <a:pt x="458" y="429"/>
                  <a:pt x="456" y="430"/>
                </a:cubicBezTo>
                <a:cubicBezTo>
                  <a:pt x="454" y="432"/>
                  <a:pt x="442" y="433"/>
                  <a:pt x="442" y="433"/>
                </a:cubicBezTo>
                <a:lnTo>
                  <a:pt x="442" y="433"/>
                </a:lnTo>
                <a:lnTo>
                  <a:pt x="441" y="433"/>
                </a:lnTo>
                <a:close/>
                <a:moveTo>
                  <a:pt x="1762" y="1095"/>
                </a:moveTo>
                <a:cubicBezTo>
                  <a:pt x="1763" y="1093"/>
                  <a:pt x="1776" y="1087"/>
                  <a:pt x="1776" y="1084"/>
                </a:cubicBezTo>
                <a:cubicBezTo>
                  <a:pt x="1777" y="1081"/>
                  <a:pt x="1786" y="1113"/>
                  <a:pt x="1786" y="1113"/>
                </a:cubicBezTo>
                <a:lnTo>
                  <a:pt x="1792" y="1135"/>
                </a:lnTo>
                <a:cubicBezTo>
                  <a:pt x="1792" y="1135"/>
                  <a:pt x="1797" y="1151"/>
                  <a:pt x="1799" y="1154"/>
                </a:cubicBezTo>
                <a:cubicBezTo>
                  <a:pt x="1800" y="1157"/>
                  <a:pt x="1803" y="1178"/>
                  <a:pt x="1803" y="1180"/>
                </a:cubicBezTo>
                <a:cubicBezTo>
                  <a:pt x="1803" y="1181"/>
                  <a:pt x="1809" y="1193"/>
                  <a:pt x="1806" y="1195"/>
                </a:cubicBezTo>
                <a:cubicBezTo>
                  <a:pt x="1803" y="1196"/>
                  <a:pt x="1799" y="1195"/>
                  <a:pt x="1800" y="1197"/>
                </a:cubicBezTo>
                <a:cubicBezTo>
                  <a:pt x="1801" y="1199"/>
                  <a:pt x="1803" y="1209"/>
                  <a:pt x="1803" y="1210"/>
                </a:cubicBezTo>
                <a:cubicBezTo>
                  <a:pt x="1803" y="1212"/>
                  <a:pt x="1802" y="1224"/>
                  <a:pt x="1801" y="1226"/>
                </a:cubicBezTo>
                <a:cubicBezTo>
                  <a:pt x="1800" y="1229"/>
                  <a:pt x="1799" y="1234"/>
                  <a:pt x="1799" y="1237"/>
                </a:cubicBezTo>
                <a:cubicBezTo>
                  <a:pt x="1799" y="1240"/>
                  <a:pt x="1801" y="1245"/>
                  <a:pt x="1801" y="1246"/>
                </a:cubicBezTo>
                <a:cubicBezTo>
                  <a:pt x="1801" y="1247"/>
                  <a:pt x="1803" y="1250"/>
                  <a:pt x="1803" y="1250"/>
                </a:cubicBezTo>
                <a:cubicBezTo>
                  <a:pt x="1803" y="1250"/>
                  <a:pt x="1804" y="1250"/>
                  <a:pt x="1805" y="1248"/>
                </a:cubicBezTo>
                <a:cubicBezTo>
                  <a:pt x="1806" y="1246"/>
                  <a:pt x="1813" y="1245"/>
                  <a:pt x="1814" y="1246"/>
                </a:cubicBezTo>
                <a:cubicBezTo>
                  <a:pt x="1815" y="1247"/>
                  <a:pt x="1825" y="1259"/>
                  <a:pt x="1826" y="1262"/>
                </a:cubicBezTo>
                <a:cubicBezTo>
                  <a:pt x="1827" y="1266"/>
                  <a:pt x="1838" y="1283"/>
                  <a:pt x="1839" y="1285"/>
                </a:cubicBezTo>
                <a:cubicBezTo>
                  <a:pt x="1840" y="1287"/>
                  <a:pt x="1846" y="1293"/>
                  <a:pt x="1843" y="1298"/>
                </a:cubicBezTo>
                <a:cubicBezTo>
                  <a:pt x="1839" y="1303"/>
                  <a:pt x="1839" y="1303"/>
                  <a:pt x="1840" y="1306"/>
                </a:cubicBezTo>
                <a:cubicBezTo>
                  <a:pt x="1840" y="1309"/>
                  <a:pt x="1841" y="1319"/>
                  <a:pt x="1846" y="1324"/>
                </a:cubicBezTo>
                <a:cubicBezTo>
                  <a:pt x="1850" y="1329"/>
                  <a:pt x="1860" y="1340"/>
                  <a:pt x="1860" y="1340"/>
                </a:cubicBezTo>
                <a:cubicBezTo>
                  <a:pt x="1860" y="1340"/>
                  <a:pt x="1871" y="1348"/>
                  <a:pt x="1873" y="1350"/>
                </a:cubicBezTo>
                <a:cubicBezTo>
                  <a:pt x="1875" y="1352"/>
                  <a:pt x="1888" y="1353"/>
                  <a:pt x="1889" y="1359"/>
                </a:cubicBezTo>
                <a:cubicBezTo>
                  <a:pt x="1890" y="1364"/>
                  <a:pt x="1894" y="1369"/>
                  <a:pt x="1894" y="1369"/>
                </a:cubicBezTo>
                <a:cubicBezTo>
                  <a:pt x="1894" y="1369"/>
                  <a:pt x="1904" y="1373"/>
                  <a:pt x="1904" y="1374"/>
                </a:cubicBezTo>
                <a:cubicBezTo>
                  <a:pt x="1904" y="1373"/>
                  <a:pt x="1904" y="1357"/>
                  <a:pt x="1903" y="1355"/>
                </a:cubicBezTo>
                <a:cubicBezTo>
                  <a:pt x="1901" y="1353"/>
                  <a:pt x="1891" y="1331"/>
                  <a:pt x="1889" y="1330"/>
                </a:cubicBezTo>
                <a:cubicBezTo>
                  <a:pt x="1888" y="1328"/>
                  <a:pt x="1886" y="1325"/>
                  <a:pt x="1887" y="1320"/>
                </a:cubicBezTo>
                <a:cubicBezTo>
                  <a:pt x="1889" y="1314"/>
                  <a:pt x="1886" y="1299"/>
                  <a:pt x="1886" y="1299"/>
                </a:cubicBezTo>
                <a:lnTo>
                  <a:pt x="1865" y="1274"/>
                </a:lnTo>
                <a:cubicBezTo>
                  <a:pt x="1865" y="1274"/>
                  <a:pt x="1847" y="1256"/>
                  <a:pt x="1847" y="1257"/>
                </a:cubicBezTo>
                <a:cubicBezTo>
                  <a:pt x="1846" y="1258"/>
                  <a:pt x="1832" y="1251"/>
                  <a:pt x="1833" y="1246"/>
                </a:cubicBezTo>
                <a:cubicBezTo>
                  <a:pt x="1833" y="1241"/>
                  <a:pt x="1831" y="1227"/>
                  <a:pt x="1827" y="1224"/>
                </a:cubicBezTo>
                <a:cubicBezTo>
                  <a:pt x="1824" y="1221"/>
                  <a:pt x="1820" y="1216"/>
                  <a:pt x="1817" y="1214"/>
                </a:cubicBezTo>
                <a:cubicBezTo>
                  <a:pt x="1814" y="1213"/>
                  <a:pt x="1816" y="1196"/>
                  <a:pt x="1817" y="1193"/>
                </a:cubicBezTo>
                <a:cubicBezTo>
                  <a:pt x="1818" y="1191"/>
                  <a:pt x="1825" y="1172"/>
                  <a:pt x="1824" y="1170"/>
                </a:cubicBezTo>
                <a:cubicBezTo>
                  <a:pt x="1824" y="1169"/>
                  <a:pt x="1826" y="1151"/>
                  <a:pt x="1826" y="1151"/>
                </a:cubicBezTo>
                <a:cubicBezTo>
                  <a:pt x="1826" y="1151"/>
                  <a:pt x="1832" y="1143"/>
                  <a:pt x="1833" y="1146"/>
                </a:cubicBezTo>
                <a:cubicBezTo>
                  <a:pt x="1835" y="1148"/>
                  <a:pt x="1841" y="1146"/>
                  <a:pt x="1839" y="1154"/>
                </a:cubicBezTo>
                <a:cubicBezTo>
                  <a:pt x="1837" y="1162"/>
                  <a:pt x="1838" y="1167"/>
                  <a:pt x="1838" y="1167"/>
                </a:cubicBezTo>
                <a:lnTo>
                  <a:pt x="1854" y="1164"/>
                </a:lnTo>
                <a:lnTo>
                  <a:pt x="1865" y="1175"/>
                </a:lnTo>
                <a:lnTo>
                  <a:pt x="1873" y="1186"/>
                </a:lnTo>
                <a:lnTo>
                  <a:pt x="1884" y="1192"/>
                </a:lnTo>
                <a:cubicBezTo>
                  <a:pt x="1884" y="1192"/>
                  <a:pt x="1886" y="1204"/>
                  <a:pt x="1888" y="1205"/>
                </a:cubicBezTo>
                <a:cubicBezTo>
                  <a:pt x="1889" y="1206"/>
                  <a:pt x="1896" y="1202"/>
                  <a:pt x="1896" y="1202"/>
                </a:cubicBezTo>
                <a:lnTo>
                  <a:pt x="1906" y="1210"/>
                </a:lnTo>
                <a:cubicBezTo>
                  <a:pt x="1906" y="1210"/>
                  <a:pt x="1900" y="1220"/>
                  <a:pt x="1901" y="1223"/>
                </a:cubicBezTo>
                <a:cubicBezTo>
                  <a:pt x="1903" y="1226"/>
                  <a:pt x="1904" y="1235"/>
                  <a:pt x="1904" y="1235"/>
                </a:cubicBezTo>
                <a:lnTo>
                  <a:pt x="1914" y="1227"/>
                </a:lnTo>
                <a:lnTo>
                  <a:pt x="1926" y="1218"/>
                </a:lnTo>
                <a:lnTo>
                  <a:pt x="1933" y="1209"/>
                </a:lnTo>
                <a:lnTo>
                  <a:pt x="1935" y="1202"/>
                </a:lnTo>
                <a:lnTo>
                  <a:pt x="1953" y="1194"/>
                </a:lnTo>
                <a:lnTo>
                  <a:pt x="1970" y="1179"/>
                </a:lnTo>
                <a:lnTo>
                  <a:pt x="1969" y="1146"/>
                </a:lnTo>
                <a:lnTo>
                  <a:pt x="1964" y="1125"/>
                </a:lnTo>
                <a:lnTo>
                  <a:pt x="1949" y="1104"/>
                </a:lnTo>
                <a:lnTo>
                  <a:pt x="1919" y="1075"/>
                </a:lnTo>
                <a:lnTo>
                  <a:pt x="1908" y="1060"/>
                </a:lnTo>
                <a:cubicBezTo>
                  <a:pt x="1908" y="1060"/>
                  <a:pt x="1900" y="1050"/>
                  <a:pt x="1900" y="1047"/>
                </a:cubicBezTo>
                <a:cubicBezTo>
                  <a:pt x="1901" y="1045"/>
                  <a:pt x="1902" y="1030"/>
                  <a:pt x="1902" y="1030"/>
                </a:cubicBezTo>
                <a:lnTo>
                  <a:pt x="1910" y="1023"/>
                </a:lnTo>
                <a:lnTo>
                  <a:pt x="1926" y="1007"/>
                </a:lnTo>
                <a:cubicBezTo>
                  <a:pt x="1926" y="1007"/>
                  <a:pt x="1937" y="1000"/>
                  <a:pt x="1938" y="1002"/>
                </a:cubicBezTo>
                <a:cubicBezTo>
                  <a:pt x="1940" y="1004"/>
                  <a:pt x="1954" y="1003"/>
                  <a:pt x="1955" y="1005"/>
                </a:cubicBezTo>
                <a:cubicBezTo>
                  <a:pt x="1955" y="1006"/>
                  <a:pt x="1957" y="1005"/>
                  <a:pt x="1956" y="1008"/>
                </a:cubicBezTo>
                <a:cubicBezTo>
                  <a:pt x="1955" y="1011"/>
                  <a:pt x="1957" y="1023"/>
                  <a:pt x="1958" y="1024"/>
                </a:cubicBezTo>
                <a:cubicBezTo>
                  <a:pt x="1959" y="1026"/>
                  <a:pt x="1963" y="1027"/>
                  <a:pt x="1964" y="1027"/>
                </a:cubicBezTo>
                <a:cubicBezTo>
                  <a:pt x="1965" y="1028"/>
                  <a:pt x="1970" y="1026"/>
                  <a:pt x="1970" y="1023"/>
                </a:cubicBezTo>
                <a:cubicBezTo>
                  <a:pt x="1971" y="1021"/>
                  <a:pt x="1970" y="1011"/>
                  <a:pt x="1970" y="1009"/>
                </a:cubicBezTo>
                <a:cubicBezTo>
                  <a:pt x="1971" y="1007"/>
                  <a:pt x="1971" y="1007"/>
                  <a:pt x="1973" y="1006"/>
                </a:cubicBezTo>
                <a:cubicBezTo>
                  <a:pt x="1974" y="1006"/>
                  <a:pt x="1981" y="1006"/>
                  <a:pt x="1981" y="1006"/>
                </a:cubicBezTo>
                <a:lnTo>
                  <a:pt x="1988" y="999"/>
                </a:lnTo>
                <a:lnTo>
                  <a:pt x="2000" y="1004"/>
                </a:lnTo>
                <a:lnTo>
                  <a:pt x="2014" y="992"/>
                </a:lnTo>
                <a:cubicBezTo>
                  <a:pt x="2014" y="992"/>
                  <a:pt x="2021" y="991"/>
                  <a:pt x="2022" y="992"/>
                </a:cubicBezTo>
                <a:cubicBezTo>
                  <a:pt x="2023" y="993"/>
                  <a:pt x="2034" y="983"/>
                  <a:pt x="2034" y="983"/>
                </a:cubicBezTo>
                <a:lnTo>
                  <a:pt x="2046" y="980"/>
                </a:lnTo>
                <a:lnTo>
                  <a:pt x="2057" y="976"/>
                </a:lnTo>
                <a:cubicBezTo>
                  <a:pt x="2057" y="976"/>
                  <a:pt x="2061" y="965"/>
                  <a:pt x="2061" y="967"/>
                </a:cubicBezTo>
                <a:cubicBezTo>
                  <a:pt x="2061" y="968"/>
                  <a:pt x="2087" y="941"/>
                  <a:pt x="2087" y="941"/>
                </a:cubicBezTo>
                <a:lnTo>
                  <a:pt x="2096" y="920"/>
                </a:lnTo>
                <a:lnTo>
                  <a:pt x="2106" y="890"/>
                </a:lnTo>
                <a:lnTo>
                  <a:pt x="2112" y="853"/>
                </a:lnTo>
                <a:lnTo>
                  <a:pt x="2113" y="842"/>
                </a:lnTo>
                <a:cubicBezTo>
                  <a:pt x="2113" y="842"/>
                  <a:pt x="2103" y="850"/>
                  <a:pt x="2102" y="851"/>
                </a:cubicBezTo>
                <a:cubicBezTo>
                  <a:pt x="2100" y="851"/>
                  <a:pt x="2092" y="849"/>
                  <a:pt x="2092" y="849"/>
                </a:cubicBezTo>
                <a:lnTo>
                  <a:pt x="2098" y="838"/>
                </a:lnTo>
                <a:cubicBezTo>
                  <a:pt x="2098" y="838"/>
                  <a:pt x="2102" y="830"/>
                  <a:pt x="2100" y="829"/>
                </a:cubicBezTo>
                <a:cubicBezTo>
                  <a:pt x="2098" y="829"/>
                  <a:pt x="2089" y="826"/>
                  <a:pt x="2089" y="826"/>
                </a:cubicBezTo>
                <a:cubicBezTo>
                  <a:pt x="2089" y="826"/>
                  <a:pt x="2093" y="818"/>
                  <a:pt x="2094" y="817"/>
                </a:cubicBezTo>
                <a:cubicBezTo>
                  <a:pt x="2093" y="817"/>
                  <a:pt x="2078" y="802"/>
                  <a:pt x="2078" y="802"/>
                </a:cubicBezTo>
                <a:cubicBezTo>
                  <a:pt x="2078" y="802"/>
                  <a:pt x="2059" y="774"/>
                  <a:pt x="2058" y="776"/>
                </a:cubicBezTo>
                <a:cubicBezTo>
                  <a:pt x="2057" y="778"/>
                  <a:pt x="2042" y="765"/>
                  <a:pt x="2040" y="765"/>
                </a:cubicBezTo>
                <a:cubicBezTo>
                  <a:pt x="2039" y="765"/>
                  <a:pt x="2038" y="766"/>
                  <a:pt x="2037" y="763"/>
                </a:cubicBezTo>
                <a:cubicBezTo>
                  <a:pt x="2036" y="760"/>
                  <a:pt x="2051" y="742"/>
                  <a:pt x="2051" y="740"/>
                </a:cubicBezTo>
                <a:cubicBezTo>
                  <a:pt x="2052" y="739"/>
                  <a:pt x="2064" y="725"/>
                  <a:pt x="2066" y="726"/>
                </a:cubicBezTo>
                <a:cubicBezTo>
                  <a:pt x="2069" y="726"/>
                  <a:pt x="2076" y="727"/>
                  <a:pt x="2076" y="727"/>
                </a:cubicBezTo>
                <a:cubicBezTo>
                  <a:pt x="2076" y="727"/>
                  <a:pt x="2074" y="718"/>
                  <a:pt x="2073" y="717"/>
                </a:cubicBezTo>
                <a:cubicBezTo>
                  <a:pt x="2072" y="717"/>
                  <a:pt x="2041" y="714"/>
                  <a:pt x="2041" y="714"/>
                </a:cubicBezTo>
                <a:cubicBezTo>
                  <a:pt x="2041" y="714"/>
                  <a:pt x="2029" y="721"/>
                  <a:pt x="2029" y="723"/>
                </a:cubicBezTo>
                <a:cubicBezTo>
                  <a:pt x="2028" y="725"/>
                  <a:pt x="2019" y="724"/>
                  <a:pt x="2019" y="724"/>
                </a:cubicBezTo>
                <a:lnTo>
                  <a:pt x="2017" y="714"/>
                </a:lnTo>
                <a:lnTo>
                  <a:pt x="2005" y="708"/>
                </a:lnTo>
                <a:lnTo>
                  <a:pt x="1991" y="703"/>
                </a:lnTo>
                <a:lnTo>
                  <a:pt x="1992" y="694"/>
                </a:lnTo>
                <a:cubicBezTo>
                  <a:pt x="1992" y="694"/>
                  <a:pt x="2000" y="691"/>
                  <a:pt x="2002" y="690"/>
                </a:cubicBezTo>
                <a:cubicBezTo>
                  <a:pt x="2003" y="689"/>
                  <a:pt x="2014" y="683"/>
                  <a:pt x="2015" y="679"/>
                </a:cubicBezTo>
                <a:cubicBezTo>
                  <a:pt x="2015" y="674"/>
                  <a:pt x="2023" y="667"/>
                  <a:pt x="2024" y="666"/>
                </a:cubicBezTo>
                <a:cubicBezTo>
                  <a:pt x="2024" y="665"/>
                  <a:pt x="2030" y="660"/>
                  <a:pt x="2032" y="661"/>
                </a:cubicBezTo>
                <a:cubicBezTo>
                  <a:pt x="2033" y="661"/>
                  <a:pt x="2041" y="668"/>
                  <a:pt x="2040" y="668"/>
                </a:cubicBezTo>
                <a:cubicBezTo>
                  <a:pt x="2040" y="669"/>
                  <a:pt x="2034" y="678"/>
                  <a:pt x="2035" y="681"/>
                </a:cubicBezTo>
                <a:cubicBezTo>
                  <a:pt x="2036" y="683"/>
                  <a:pt x="2043" y="691"/>
                  <a:pt x="2042" y="693"/>
                </a:cubicBezTo>
                <a:cubicBezTo>
                  <a:pt x="2041" y="694"/>
                  <a:pt x="2038" y="699"/>
                  <a:pt x="2038" y="699"/>
                </a:cubicBezTo>
                <a:lnTo>
                  <a:pt x="2045" y="698"/>
                </a:lnTo>
                <a:cubicBezTo>
                  <a:pt x="2045" y="698"/>
                  <a:pt x="2053" y="691"/>
                  <a:pt x="2053" y="690"/>
                </a:cubicBezTo>
                <a:cubicBezTo>
                  <a:pt x="2053" y="690"/>
                  <a:pt x="2060" y="682"/>
                  <a:pt x="2061" y="682"/>
                </a:cubicBezTo>
                <a:cubicBezTo>
                  <a:pt x="2062" y="682"/>
                  <a:pt x="2077" y="679"/>
                  <a:pt x="2077" y="680"/>
                </a:cubicBezTo>
                <a:cubicBezTo>
                  <a:pt x="2078" y="682"/>
                  <a:pt x="2093" y="685"/>
                  <a:pt x="2093" y="685"/>
                </a:cubicBezTo>
                <a:lnTo>
                  <a:pt x="2095" y="712"/>
                </a:lnTo>
                <a:cubicBezTo>
                  <a:pt x="2095" y="712"/>
                  <a:pt x="2131" y="720"/>
                  <a:pt x="2131" y="723"/>
                </a:cubicBezTo>
                <a:cubicBezTo>
                  <a:pt x="2131" y="725"/>
                  <a:pt x="2127" y="728"/>
                  <a:pt x="2127" y="728"/>
                </a:cubicBezTo>
                <a:cubicBezTo>
                  <a:pt x="2127" y="728"/>
                  <a:pt x="2126" y="735"/>
                  <a:pt x="2128" y="736"/>
                </a:cubicBezTo>
                <a:cubicBezTo>
                  <a:pt x="2130" y="737"/>
                  <a:pt x="2136" y="742"/>
                  <a:pt x="2137" y="744"/>
                </a:cubicBezTo>
                <a:cubicBezTo>
                  <a:pt x="2139" y="746"/>
                  <a:pt x="2141" y="758"/>
                  <a:pt x="2141" y="758"/>
                </a:cubicBezTo>
                <a:cubicBezTo>
                  <a:pt x="2141" y="758"/>
                  <a:pt x="2136" y="768"/>
                  <a:pt x="2137" y="770"/>
                </a:cubicBezTo>
                <a:cubicBezTo>
                  <a:pt x="2138" y="771"/>
                  <a:pt x="2147" y="779"/>
                  <a:pt x="2147" y="779"/>
                </a:cubicBezTo>
                <a:lnTo>
                  <a:pt x="2172" y="769"/>
                </a:lnTo>
                <a:cubicBezTo>
                  <a:pt x="2172" y="769"/>
                  <a:pt x="2186" y="759"/>
                  <a:pt x="2186" y="757"/>
                </a:cubicBezTo>
                <a:cubicBezTo>
                  <a:pt x="2186" y="756"/>
                  <a:pt x="2171" y="720"/>
                  <a:pt x="2171" y="720"/>
                </a:cubicBezTo>
                <a:lnTo>
                  <a:pt x="2138" y="697"/>
                </a:lnTo>
                <a:lnTo>
                  <a:pt x="2123" y="685"/>
                </a:lnTo>
                <a:lnTo>
                  <a:pt x="2143" y="665"/>
                </a:lnTo>
                <a:lnTo>
                  <a:pt x="2142" y="648"/>
                </a:lnTo>
                <a:cubicBezTo>
                  <a:pt x="2142" y="648"/>
                  <a:pt x="2146" y="631"/>
                  <a:pt x="2147" y="631"/>
                </a:cubicBezTo>
                <a:cubicBezTo>
                  <a:pt x="2148" y="631"/>
                  <a:pt x="2160" y="622"/>
                  <a:pt x="2160" y="622"/>
                </a:cubicBezTo>
                <a:lnTo>
                  <a:pt x="2175" y="632"/>
                </a:lnTo>
                <a:lnTo>
                  <a:pt x="2196" y="618"/>
                </a:lnTo>
                <a:lnTo>
                  <a:pt x="2208" y="575"/>
                </a:lnTo>
                <a:lnTo>
                  <a:pt x="2208" y="519"/>
                </a:lnTo>
                <a:lnTo>
                  <a:pt x="2189" y="485"/>
                </a:lnTo>
                <a:cubicBezTo>
                  <a:pt x="2189" y="485"/>
                  <a:pt x="2180" y="464"/>
                  <a:pt x="2179" y="464"/>
                </a:cubicBezTo>
                <a:cubicBezTo>
                  <a:pt x="2178" y="464"/>
                  <a:pt x="2165" y="444"/>
                  <a:pt x="2165" y="444"/>
                </a:cubicBezTo>
                <a:lnTo>
                  <a:pt x="2135" y="430"/>
                </a:lnTo>
                <a:lnTo>
                  <a:pt x="2122" y="430"/>
                </a:lnTo>
                <a:lnTo>
                  <a:pt x="2114" y="443"/>
                </a:lnTo>
                <a:lnTo>
                  <a:pt x="2106" y="433"/>
                </a:lnTo>
                <a:lnTo>
                  <a:pt x="2094" y="412"/>
                </a:lnTo>
                <a:lnTo>
                  <a:pt x="2095" y="425"/>
                </a:lnTo>
                <a:cubicBezTo>
                  <a:pt x="2095" y="425"/>
                  <a:pt x="2097" y="433"/>
                  <a:pt x="2097" y="435"/>
                </a:cubicBezTo>
                <a:cubicBezTo>
                  <a:pt x="2096" y="437"/>
                  <a:pt x="2088" y="424"/>
                  <a:pt x="2088" y="424"/>
                </a:cubicBezTo>
                <a:cubicBezTo>
                  <a:pt x="2088" y="424"/>
                  <a:pt x="2073" y="421"/>
                  <a:pt x="2073" y="421"/>
                </a:cubicBezTo>
                <a:cubicBezTo>
                  <a:pt x="2072" y="421"/>
                  <a:pt x="2065" y="417"/>
                  <a:pt x="2065" y="417"/>
                </a:cubicBezTo>
                <a:cubicBezTo>
                  <a:pt x="2065" y="417"/>
                  <a:pt x="2086" y="392"/>
                  <a:pt x="2084" y="393"/>
                </a:cubicBezTo>
                <a:cubicBezTo>
                  <a:pt x="2082" y="394"/>
                  <a:pt x="2087" y="362"/>
                  <a:pt x="2087" y="362"/>
                </a:cubicBezTo>
                <a:cubicBezTo>
                  <a:pt x="2087" y="362"/>
                  <a:pt x="2095" y="347"/>
                  <a:pt x="2095" y="348"/>
                </a:cubicBezTo>
                <a:cubicBezTo>
                  <a:pt x="2096" y="349"/>
                  <a:pt x="2125" y="345"/>
                  <a:pt x="2125" y="345"/>
                </a:cubicBezTo>
                <a:cubicBezTo>
                  <a:pt x="2125" y="345"/>
                  <a:pt x="2178" y="344"/>
                  <a:pt x="2177" y="345"/>
                </a:cubicBezTo>
                <a:cubicBezTo>
                  <a:pt x="2177" y="346"/>
                  <a:pt x="2203" y="343"/>
                  <a:pt x="2203" y="343"/>
                </a:cubicBezTo>
                <a:cubicBezTo>
                  <a:pt x="2203" y="343"/>
                  <a:pt x="2204" y="351"/>
                  <a:pt x="2206" y="351"/>
                </a:cubicBezTo>
                <a:cubicBezTo>
                  <a:pt x="2208" y="352"/>
                  <a:pt x="2230" y="351"/>
                  <a:pt x="2230" y="351"/>
                </a:cubicBezTo>
                <a:lnTo>
                  <a:pt x="2245" y="347"/>
                </a:lnTo>
                <a:lnTo>
                  <a:pt x="2253" y="347"/>
                </a:lnTo>
                <a:cubicBezTo>
                  <a:pt x="2253" y="347"/>
                  <a:pt x="2244" y="337"/>
                  <a:pt x="2242" y="337"/>
                </a:cubicBezTo>
                <a:cubicBezTo>
                  <a:pt x="2241" y="337"/>
                  <a:pt x="2232" y="333"/>
                  <a:pt x="2231" y="333"/>
                </a:cubicBezTo>
                <a:cubicBezTo>
                  <a:pt x="2230" y="332"/>
                  <a:pt x="2238" y="315"/>
                  <a:pt x="2237" y="313"/>
                </a:cubicBezTo>
                <a:cubicBezTo>
                  <a:pt x="2237" y="310"/>
                  <a:pt x="2236" y="301"/>
                  <a:pt x="2240" y="302"/>
                </a:cubicBezTo>
                <a:cubicBezTo>
                  <a:pt x="2243" y="302"/>
                  <a:pt x="2267" y="302"/>
                  <a:pt x="2267" y="302"/>
                </a:cubicBezTo>
                <a:cubicBezTo>
                  <a:pt x="2267" y="302"/>
                  <a:pt x="2277" y="312"/>
                  <a:pt x="2277" y="314"/>
                </a:cubicBezTo>
                <a:cubicBezTo>
                  <a:pt x="2277" y="317"/>
                  <a:pt x="2293" y="326"/>
                  <a:pt x="2293" y="326"/>
                </a:cubicBezTo>
                <a:cubicBezTo>
                  <a:pt x="2293" y="326"/>
                  <a:pt x="2301" y="317"/>
                  <a:pt x="2302" y="315"/>
                </a:cubicBezTo>
                <a:cubicBezTo>
                  <a:pt x="2303" y="314"/>
                  <a:pt x="2307" y="309"/>
                  <a:pt x="2309" y="308"/>
                </a:cubicBezTo>
                <a:cubicBezTo>
                  <a:pt x="2307" y="306"/>
                  <a:pt x="2300" y="297"/>
                  <a:pt x="2300" y="297"/>
                </a:cubicBezTo>
                <a:cubicBezTo>
                  <a:pt x="2300" y="297"/>
                  <a:pt x="2307" y="289"/>
                  <a:pt x="2311" y="293"/>
                </a:cubicBezTo>
                <a:cubicBezTo>
                  <a:pt x="2315" y="298"/>
                  <a:pt x="2324" y="317"/>
                  <a:pt x="2324" y="317"/>
                </a:cubicBezTo>
                <a:cubicBezTo>
                  <a:pt x="2324" y="317"/>
                  <a:pt x="2316" y="337"/>
                  <a:pt x="2316" y="339"/>
                </a:cubicBezTo>
                <a:cubicBezTo>
                  <a:pt x="2316" y="340"/>
                  <a:pt x="2313" y="359"/>
                  <a:pt x="2313" y="360"/>
                </a:cubicBezTo>
                <a:cubicBezTo>
                  <a:pt x="2313" y="361"/>
                  <a:pt x="2304" y="369"/>
                  <a:pt x="2304" y="369"/>
                </a:cubicBezTo>
                <a:cubicBezTo>
                  <a:pt x="2304" y="369"/>
                  <a:pt x="2300" y="369"/>
                  <a:pt x="2300" y="371"/>
                </a:cubicBezTo>
                <a:cubicBezTo>
                  <a:pt x="2300" y="374"/>
                  <a:pt x="2306" y="386"/>
                  <a:pt x="2306" y="386"/>
                </a:cubicBezTo>
                <a:cubicBezTo>
                  <a:pt x="2306" y="386"/>
                  <a:pt x="2308" y="400"/>
                  <a:pt x="2310" y="400"/>
                </a:cubicBezTo>
                <a:cubicBezTo>
                  <a:pt x="2311" y="401"/>
                  <a:pt x="2355" y="440"/>
                  <a:pt x="2355" y="440"/>
                </a:cubicBezTo>
                <a:lnTo>
                  <a:pt x="2384" y="469"/>
                </a:lnTo>
                <a:lnTo>
                  <a:pt x="2403" y="484"/>
                </a:lnTo>
                <a:lnTo>
                  <a:pt x="2408" y="483"/>
                </a:lnTo>
                <a:cubicBezTo>
                  <a:pt x="2408" y="483"/>
                  <a:pt x="2413" y="461"/>
                  <a:pt x="2411" y="462"/>
                </a:cubicBezTo>
                <a:cubicBezTo>
                  <a:pt x="2409" y="463"/>
                  <a:pt x="2402" y="455"/>
                  <a:pt x="2403" y="454"/>
                </a:cubicBezTo>
                <a:cubicBezTo>
                  <a:pt x="2404" y="453"/>
                  <a:pt x="2406" y="446"/>
                  <a:pt x="2408" y="447"/>
                </a:cubicBezTo>
                <a:cubicBezTo>
                  <a:pt x="2410" y="447"/>
                  <a:pt x="2417" y="449"/>
                  <a:pt x="2417" y="449"/>
                </a:cubicBezTo>
                <a:lnTo>
                  <a:pt x="2404" y="432"/>
                </a:lnTo>
                <a:lnTo>
                  <a:pt x="2408" y="422"/>
                </a:lnTo>
                <a:lnTo>
                  <a:pt x="2418" y="425"/>
                </a:lnTo>
                <a:lnTo>
                  <a:pt x="2404" y="411"/>
                </a:lnTo>
                <a:lnTo>
                  <a:pt x="2397" y="396"/>
                </a:lnTo>
                <a:cubicBezTo>
                  <a:pt x="2397" y="396"/>
                  <a:pt x="2405" y="398"/>
                  <a:pt x="2405" y="400"/>
                </a:cubicBezTo>
                <a:cubicBezTo>
                  <a:pt x="2406" y="401"/>
                  <a:pt x="2414" y="394"/>
                  <a:pt x="2411" y="393"/>
                </a:cubicBezTo>
                <a:cubicBezTo>
                  <a:pt x="2408" y="393"/>
                  <a:pt x="2392" y="387"/>
                  <a:pt x="2392" y="386"/>
                </a:cubicBezTo>
                <a:cubicBezTo>
                  <a:pt x="2392" y="384"/>
                  <a:pt x="2383" y="382"/>
                  <a:pt x="2383" y="380"/>
                </a:cubicBezTo>
                <a:cubicBezTo>
                  <a:pt x="2382" y="379"/>
                  <a:pt x="2384" y="371"/>
                  <a:pt x="2383" y="371"/>
                </a:cubicBezTo>
                <a:cubicBezTo>
                  <a:pt x="2382" y="371"/>
                  <a:pt x="2368" y="365"/>
                  <a:pt x="2368" y="365"/>
                </a:cubicBezTo>
                <a:lnTo>
                  <a:pt x="2359" y="367"/>
                </a:lnTo>
                <a:lnTo>
                  <a:pt x="2354" y="357"/>
                </a:lnTo>
                <a:lnTo>
                  <a:pt x="2357" y="349"/>
                </a:lnTo>
                <a:cubicBezTo>
                  <a:pt x="2357" y="349"/>
                  <a:pt x="2348" y="337"/>
                  <a:pt x="2347" y="336"/>
                </a:cubicBezTo>
                <a:cubicBezTo>
                  <a:pt x="2348" y="337"/>
                  <a:pt x="2366" y="330"/>
                  <a:pt x="2368" y="329"/>
                </a:cubicBezTo>
                <a:cubicBezTo>
                  <a:pt x="2368" y="329"/>
                  <a:pt x="2377" y="328"/>
                  <a:pt x="2378" y="332"/>
                </a:cubicBezTo>
                <a:cubicBezTo>
                  <a:pt x="2379" y="335"/>
                  <a:pt x="2383" y="339"/>
                  <a:pt x="2383" y="339"/>
                </a:cubicBezTo>
                <a:lnTo>
                  <a:pt x="2392" y="330"/>
                </a:lnTo>
                <a:cubicBezTo>
                  <a:pt x="2392" y="330"/>
                  <a:pt x="2399" y="324"/>
                  <a:pt x="2401" y="326"/>
                </a:cubicBezTo>
                <a:cubicBezTo>
                  <a:pt x="2404" y="327"/>
                  <a:pt x="2417" y="330"/>
                  <a:pt x="2419" y="331"/>
                </a:cubicBezTo>
                <a:cubicBezTo>
                  <a:pt x="2420" y="333"/>
                  <a:pt x="2428" y="335"/>
                  <a:pt x="2430" y="337"/>
                </a:cubicBezTo>
                <a:cubicBezTo>
                  <a:pt x="2430" y="335"/>
                  <a:pt x="2430" y="329"/>
                  <a:pt x="2430" y="329"/>
                </a:cubicBezTo>
                <a:lnTo>
                  <a:pt x="2430" y="324"/>
                </a:lnTo>
                <a:lnTo>
                  <a:pt x="2443" y="307"/>
                </a:lnTo>
                <a:cubicBezTo>
                  <a:pt x="2443" y="307"/>
                  <a:pt x="2448" y="300"/>
                  <a:pt x="2452" y="299"/>
                </a:cubicBezTo>
                <a:cubicBezTo>
                  <a:pt x="2457" y="298"/>
                  <a:pt x="2466" y="290"/>
                  <a:pt x="2468" y="292"/>
                </a:cubicBezTo>
                <a:cubicBezTo>
                  <a:pt x="2469" y="293"/>
                  <a:pt x="2484" y="293"/>
                  <a:pt x="2486" y="297"/>
                </a:cubicBezTo>
                <a:cubicBezTo>
                  <a:pt x="2488" y="301"/>
                  <a:pt x="2496" y="295"/>
                  <a:pt x="2496" y="295"/>
                </a:cubicBezTo>
                <a:cubicBezTo>
                  <a:pt x="2496" y="295"/>
                  <a:pt x="2488" y="286"/>
                  <a:pt x="2488" y="287"/>
                </a:cubicBezTo>
                <a:cubicBezTo>
                  <a:pt x="2487" y="288"/>
                  <a:pt x="2463" y="277"/>
                  <a:pt x="2461" y="277"/>
                </a:cubicBezTo>
                <a:cubicBezTo>
                  <a:pt x="2460" y="278"/>
                  <a:pt x="2444" y="268"/>
                  <a:pt x="2444" y="268"/>
                </a:cubicBezTo>
                <a:cubicBezTo>
                  <a:pt x="2444" y="268"/>
                  <a:pt x="2435" y="265"/>
                  <a:pt x="2435" y="265"/>
                </a:cubicBezTo>
                <a:cubicBezTo>
                  <a:pt x="2434" y="265"/>
                  <a:pt x="2441" y="261"/>
                  <a:pt x="2444" y="260"/>
                </a:cubicBezTo>
                <a:cubicBezTo>
                  <a:pt x="2447" y="259"/>
                  <a:pt x="2453" y="251"/>
                  <a:pt x="2453" y="251"/>
                </a:cubicBezTo>
                <a:cubicBezTo>
                  <a:pt x="2453" y="251"/>
                  <a:pt x="2450" y="245"/>
                  <a:pt x="2448" y="243"/>
                </a:cubicBezTo>
                <a:cubicBezTo>
                  <a:pt x="2446" y="241"/>
                  <a:pt x="2458" y="243"/>
                  <a:pt x="2462" y="245"/>
                </a:cubicBezTo>
                <a:cubicBezTo>
                  <a:pt x="2466" y="246"/>
                  <a:pt x="2486" y="247"/>
                  <a:pt x="2486" y="249"/>
                </a:cubicBezTo>
                <a:cubicBezTo>
                  <a:pt x="2485" y="250"/>
                  <a:pt x="2499" y="250"/>
                  <a:pt x="2498" y="253"/>
                </a:cubicBezTo>
                <a:cubicBezTo>
                  <a:pt x="2498" y="257"/>
                  <a:pt x="2503" y="258"/>
                  <a:pt x="2505" y="260"/>
                </a:cubicBezTo>
                <a:cubicBezTo>
                  <a:pt x="2507" y="261"/>
                  <a:pt x="2524" y="264"/>
                  <a:pt x="2525" y="265"/>
                </a:cubicBezTo>
                <a:cubicBezTo>
                  <a:pt x="2526" y="265"/>
                  <a:pt x="2543" y="263"/>
                  <a:pt x="2543" y="266"/>
                </a:cubicBezTo>
                <a:cubicBezTo>
                  <a:pt x="2543" y="269"/>
                  <a:pt x="2548" y="265"/>
                  <a:pt x="2548" y="265"/>
                </a:cubicBezTo>
                <a:cubicBezTo>
                  <a:pt x="2548" y="265"/>
                  <a:pt x="2545" y="253"/>
                  <a:pt x="2542" y="253"/>
                </a:cubicBezTo>
                <a:cubicBezTo>
                  <a:pt x="2539" y="254"/>
                  <a:pt x="2533" y="250"/>
                  <a:pt x="2537" y="249"/>
                </a:cubicBezTo>
                <a:cubicBezTo>
                  <a:pt x="2541" y="248"/>
                  <a:pt x="2549" y="244"/>
                  <a:pt x="2547" y="243"/>
                </a:cubicBezTo>
                <a:cubicBezTo>
                  <a:pt x="2544" y="242"/>
                  <a:pt x="2541" y="237"/>
                  <a:pt x="2535" y="235"/>
                </a:cubicBezTo>
                <a:cubicBezTo>
                  <a:pt x="2530" y="233"/>
                  <a:pt x="2509" y="228"/>
                  <a:pt x="2506" y="229"/>
                </a:cubicBezTo>
                <a:cubicBezTo>
                  <a:pt x="2504" y="230"/>
                  <a:pt x="2471" y="222"/>
                  <a:pt x="2469" y="222"/>
                </a:cubicBezTo>
                <a:cubicBezTo>
                  <a:pt x="2466" y="222"/>
                  <a:pt x="2455" y="219"/>
                  <a:pt x="2455" y="219"/>
                </a:cubicBezTo>
                <a:lnTo>
                  <a:pt x="2341" y="188"/>
                </a:lnTo>
                <a:cubicBezTo>
                  <a:pt x="2341" y="188"/>
                  <a:pt x="2270" y="180"/>
                  <a:pt x="2270" y="179"/>
                </a:cubicBezTo>
                <a:cubicBezTo>
                  <a:pt x="2271" y="178"/>
                  <a:pt x="2229" y="174"/>
                  <a:pt x="2229" y="174"/>
                </a:cubicBezTo>
                <a:lnTo>
                  <a:pt x="2254" y="195"/>
                </a:lnTo>
                <a:lnTo>
                  <a:pt x="2229" y="191"/>
                </a:lnTo>
                <a:cubicBezTo>
                  <a:pt x="2229" y="191"/>
                  <a:pt x="2199" y="186"/>
                  <a:pt x="2198" y="185"/>
                </a:cubicBezTo>
                <a:cubicBezTo>
                  <a:pt x="2197" y="183"/>
                  <a:pt x="2114" y="183"/>
                  <a:pt x="2114" y="183"/>
                </a:cubicBezTo>
                <a:lnTo>
                  <a:pt x="2101" y="170"/>
                </a:lnTo>
                <a:cubicBezTo>
                  <a:pt x="2101" y="170"/>
                  <a:pt x="2061" y="163"/>
                  <a:pt x="2060" y="163"/>
                </a:cubicBezTo>
                <a:cubicBezTo>
                  <a:pt x="2058" y="162"/>
                  <a:pt x="2008" y="163"/>
                  <a:pt x="2008" y="163"/>
                </a:cubicBezTo>
                <a:lnTo>
                  <a:pt x="1967" y="156"/>
                </a:lnTo>
                <a:cubicBezTo>
                  <a:pt x="1967" y="156"/>
                  <a:pt x="1938" y="144"/>
                  <a:pt x="1932" y="146"/>
                </a:cubicBezTo>
                <a:cubicBezTo>
                  <a:pt x="1926" y="147"/>
                  <a:pt x="1865" y="142"/>
                  <a:pt x="1861" y="140"/>
                </a:cubicBezTo>
                <a:cubicBezTo>
                  <a:pt x="1857" y="138"/>
                  <a:pt x="1833" y="142"/>
                  <a:pt x="1833" y="142"/>
                </a:cubicBezTo>
                <a:lnTo>
                  <a:pt x="1853" y="157"/>
                </a:lnTo>
                <a:lnTo>
                  <a:pt x="1820" y="156"/>
                </a:lnTo>
                <a:lnTo>
                  <a:pt x="1787" y="155"/>
                </a:lnTo>
                <a:lnTo>
                  <a:pt x="1774" y="149"/>
                </a:lnTo>
                <a:lnTo>
                  <a:pt x="1775" y="167"/>
                </a:lnTo>
                <a:cubicBezTo>
                  <a:pt x="1775" y="167"/>
                  <a:pt x="1766" y="169"/>
                  <a:pt x="1766" y="167"/>
                </a:cubicBezTo>
                <a:cubicBezTo>
                  <a:pt x="1766" y="165"/>
                  <a:pt x="1737" y="154"/>
                  <a:pt x="1737" y="154"/>
                </a:cubicBezTo>
                <a:cubicBezTo>
                  <a:pt x="1737" y="154"/>
                  <a:pt x="1713" y="133"/>
                  <a:pt x="1712" y="134"/>
                </a:cubicBezTo>
                <a:cubicBezTo>
                  <a:pt x="1712" y="136"/>
                  <a:pt x="1673" y="127"/>
                  <a:pt x="1673" y="127"/>
                </a:cubicBezTo>
                <a:lnTo>
                  <a:pt x="1649" y="122"/>
                </a:lnTo>
                <a:cubicBezTo>
                  <a:pt x="1649" y="122"/>
                  <a:pt x="1642" y="126"/>
                  <a:pt x="1643" y="127"/>
                </a:cubicBezTo>
                <a:cubicBezTo>
                  <a:pt x="1644" y="129"/>
                  <a:pt x="1653" y="135"/>
                  <a:pt x="1652" y="137"/>
                </a:cubicBezTo>
                <a:cubicBezTo>
                  <a:pt x="1650" y="138"/>
                  <a:pt x="1636" y="135"/>
                  <a:pt x="1636" y="135"/>
                </a:cubicBezTo>
                <a:lnTo>
                  <a:pt x="1598" y="134"/>
                </a:lnTo>
                <a:lnTo>
                  <a:pt x="1591" y="127"/>
                </a:lnTo>
                <a:lnTo>
                  <a:pt x="1541" y="127"/>
                </a:lnTo>
                <a:cubicBezTo>
                  <a:pt x="1541" y="127"/>
                  <a:pt x="1522" y="113"/>
                  <a:pt x="1522" y="113"/>
                </a:cubicBezTo>
                <a:cubicBezTo>
                  <a:pt x="1521" y="114"/>
                  <a:pt x="1508" y="117"/>
                  <a:pt x="1508" y="117"/>
                </a:cubicBezTo>
                <a:lnTo>
                  <a:pt x="1497" y="128"/>
                </a:lnTo>
                <a:lnTo>
                  <a:pt x="1467" y="130"/>
                </a:lnTo>
                <a:lnTo>
                  <a:pt x="1499" y="113"/>
                </a:lnTo>
                <a:lnTo>
                  <a:pt x="1511" y="105"/>
                </a:lnTo>
                <a:cubicBezTo>
                  <a:pt x="1512" y="102"/>
                  <a:pt x="1503" y="89"/>
                  <a:pt x="1501" y="91"/>
                </a:cubicBezTo>
                <a:cubicBezTo>
                  <a:pt x="1499" y="93"/>
                  <a:pt x="1474" y="85"/>
                  <a:pt x="1472" y="85"/>
                </a:cubicBezTo>
                <a:cubicBezTo>
                  <a:pt x="1471" y="85"/>
                  <a:pt x="1433" y="84"/>
                  <a:pt x="1433" y="84"/>
                </a:cubicBezTo>
                <a:cubicBezTo>
                  <a:pt x="1430" y="83"/>
                  <a:pt x="1418" y="84"/>
                  <a:pt x="1418" y="84"/>
                </a:cubicBezTo>
                <a:cubicBezTo>
                  <a:pt x="1418" y="84"/>
                  <a:pt x="1414" y="71"/>
                  <a:pt x="1411" y="72"/>
                </a:cubicBezTo>
                <a:cubicBezTo>
                  <a:pt x="1409" y="72"/>
                  <a:pt x="1380" y="71"/>
                  <a:pt x="1380" y="71"/>
                </a:cubicBezTo>
                <a:cubicBezTo>
                  <a:pt x="1380" y="71"/>
                  <a:pt x="1354" y="77"/>
                  <a:pt x="1353" y="79"/>
                </a:cubicBezTo>
                <a:cubicBezTo>
                  <a:pt x="1353" y="82"/>
                  <a:pt x="1358" y="85"/>
                  <a:pt x="1358" y="85"/>
                </a:cubicBezTo>
                <a:cubicBezTo>
                  <a:pt x="1358" y="85"/>
                  <a:pt x="1345" y="95"/>
                  <a:pt x="1343" y="94"/>
                </a:cubicBezTo>
                <a:cubicBezTo>
                  <a:pt x="1342" y="93"/>
                  <a:pt x="1302" y="93"/>
                  <a:pt x="1302" y="93"/>
                </a:cubicBezTo>
                <a:cubicBezTo>
                  <a:pt x="1302" y="93"/>
                  <a:pt x="1246" y="105"/>
                  <a:pt x="1246" y="104"/>
                </a:cubicBezTo>
                <a:cubicBezTo>
                  <a:pt x="1246" y="103"/>
                  <a:pt x="1229" y="110"/>
                  <a:pt x="1226" y="111"/>
                </a:cubicBezTo>
                <a:cubicBezTo>
                  <a:pt x="1229" y="114"/>
                  <a:pt x="1241" y="121"/>
                  <a:pt x="1239" y="122"/>
                </a:cubicBezTo>
                <a:cubicBezTo>
                  <a:pt x="1237" y="124"/>
                  <a:pt x="1200" y="126"/>
                  <a:pt x="1198" y="123"/>
                </a:cubicBezTo>
                <a:cubicBezTo>
                  <a:pt x="1197" y="121"/>
                  <a:pt x="1182" y="127"/>
                  <a:pt x="1180" y="127"/>
                </a:cubicBezTo>
                <a:cubicBezTo>
                  <a:pt x="1183" y="128"/>
                  <a:pt x="1200" y="142"/>
                  <a:pt x="1202" y="144"/>
                </a:cubicBezTo>
                <a:cubicBezTo>
                  <a:pt x="1203" y="146"/>
                  <a:pt x="1206" y="149"/>
                  <a:pt x="1210" y="147"/>
                </a:cubicBezTo>
                <a:cubicBezTo>
                  <a:pt x="1215" y="146"/>
                  <a:pt x="1219" y="144"/>
                  <a:pt x="1220" y="146"/>
                </a:cubicBezTo>
                <a:cubicBezTo>
                  <a:pt x="1221" y="147"/>
                  <a:pt x="1220" y="151"/>
                  <a:pt x="1220" y="151"/>
                </a:cubicBezTo>
                <a:cubicBezTo>
                  <a:pt x="1220" y="151"/>
                  <a:pt x="1209" y="154"/>
                  <a:pt x="1207" y="154"/>
                </a:cubicBezTo>
                <a:cubicBezTo>
                  <a:pt x="1206" y="154"/>
                  <a:pt x="1193" y="146"/>
                  <a:pt x="1191" y="146"/>
                </a:cubicBezTo>
                <a:cubicBezTo>
                  <a:pt x="1190" y="145"/>
                  <a:pt x="1172" y="141"/>
                  <a:pt x="1170" y="141"/>
                </a:cubicBezTo>
                <a:cubicBezTo>
                  <a:pt x="1168" y="141"/>
                  <a:pt x="1158" y="142"/>
                  <a:pt x="1158" y="142"/>
                </a:cubicBezTo>
                <a:cubicBezTo>
                  <a:pt x="1158" y="142"/>
                  <a:pt x="1150" y="149"/>
                  <a:pt x="1152" y="150"/>
                </a:cubicBezTo>
                <a:cubicBezTo>
                  <a:pt x="1154" y="151"/>
                  <a:pt x="1158" y="159"/>
                  <a:pt x="1160" y="159"/>
                </a:cubicBezTo>
                <a:cubicBezTo>
                  <a:pt x="1161" y="158"/>
                  <a:pt x="1169" y="154"/>
                  <a:pt x="1169" y="158"/>
                </a:cubicBezTo>
                <a:cubicBezTo>
                  <a:pt x="1170" y="162"/>
                  <a:pt x="1160" y="165"/>
                  <a:pt x="1160" y="165"/>
                </a:cubicBezTo>
                <a:cubicBezTo>
                  <a:pt x="1160" y="165"/>
                  <a:pt x="1147" y="160"/>
                  <a:pt x="1146" y="159"/>
                </a:cubicBezTo>
                <a:cubicBezTo>
                  <a:pt x="1146" y="157"/>
                  <a:pt x="1140" y="150"/>
                  <a:pt x="1140" y="146"/>
                </a:cubicBezTo>
                <a:cubicBezTo>
                  <a:pt x="1140" y="142"/>
                  <a:pt x="1132" y="127"/>
                  <a:pt x="1129" y="130"/>
                </a:cubicBezTo>
                <a:cubicBezTo>
                  <a:pt x="1127" y="132"/>
                  <a:pt x="1119" y="133"/>
                  <a:pt x="1119" y="133"/>
                </a:cubicBezTo>
                <a:lnTo>
                  <a:pt x="1129" y="142"/>
                </a:lnTo>
                <a:cubicBezTo>
                  <a:pt x="1129" y="142"/>
                  <a:pt x="1137" y="149"/>
                  <a:pt x="1135" y="149"/>
                </a:cubicBezTo>
                <a:cubicBezTo>
                  <a:pt x="1133" y="150"/>
                  <a:pt x="1127" y="153"/>
                  <a:pt x="1126" y="154"/>
                </a:cubicBezTo>
                <a:cubicBezTo>
                  <a:pt x="1126" y="156"/>
                  <a:pt x="1121" y="163"/>
                  <a:pt x="1127" y="163"/>
                </a:cubicBezTo>
                <a:cubicBezTo>
                  <a:pt x="1133" y="163"/>
                  <a:pt x="1142" y="172"/>
                  <a:pt x="1142" y="172"/>
                </a:cubicBezTo>
                <a:cubicBezTo>
                  <a:pt x="1142" y="172"/>
                  <a:pt x="1142" y="184"/>
                  <a:pt x="1143" y="186"/>
                </a:cubicBezTo>
                <a:cubicBezTo>
                  <a:pt x="1144" y="188"/>
                  <a:pt x="1158" y="197"/>
                  <a:pt x="1158" y="197"/>
                </a:cubicBezTo>
                <a:cubicBezTo>
                  <a:pt x="1158" y="197"/>
                  <a:pt x="1166" y="192"/>
                  <a:pt x="1168" y="191"/>
                </a:cubicBezTo>
                <a:cubicBezTo>
                  <a:pt x="1169" y="189"/>
                  <a:pt x="1181" y="187"/>
                  <a:pt x="1183" y="190"/>
                </a:cubicBezTo>
                <a:cubicBezTo>
                  <a:pt x="1186" y="192"/>
                  <a:pt x="1178" y="199"/>
                  <a:pt x="1176" y="198"/>
                </a:cubicBezTo>
                <a:cubicBezTo>
                  <a:pt x="1173" y="196"/>
                  <a:pt x="1169" y="195"/>
                  <a:pt x="1166" y="196"/>
                </a:cubicBezTo>
                <a:lnTo>
                  <a:pt x="1164" y="197"/>
                </a:lnTo>
                <a:cubicBezTo>
                  <a:pt x="1164" y="197"/>
                  <a:pt x="1161" y="203"/>
                  <a:pt x="1164" y="205"/>
                </a:cubicBezTo>
                <a:cubicBezTo>
                  <a:pt x="1167" y="206"/>
                  <a:pt x="1171" y="211"/>
                  <a:pt x="1171" y="213"/>
                </a:cubicBezTo>
                <a:cubicBezTo>
                  <a:pt x="1170" y="215"/>
                  <a:pt x="1162" y="230"/>
                  <a:pt x="1162" y="230"/>
                </a:cubicBezTo>
                <a:lnTo>
                  <a:pt x="1149" y="233"/>
                </a:lnTo>
                <a:cubicBezTo>
                  <a:pt x="1145" y="232"/>
                  <a:pt x="1138" y="229"/>
                  <a:pt x="1138" y="229"/>
                </a:cubicBezTo>
                <a:lnTo>
                  <a:pt x="1151" y="219"/>
                </a:lnTo>
                <a:lnTo>
                  <a:pt x="1153" y="205"/>
                </a:lnTo>
                <a:cubicBezTo>
                  <a:pt x="1153" y="205"/>
                  <a:pt x="1153" y="204"/>
                  <a:pt x="1150" y="201"/>
                </a:cubicBezTo>
                <a:cubicBezTo>
                  <a:pt x="1146" y="198"/>
                  <a:pt x="1134" y="187"/>
                  <a:pt x="1134" y="187"/>
                </a:cubicBezTo>
                <a:cubicBezTo>
                  <a:pt x="1134" y="187"/>
                  <a:pt x="1126" y="174"/>
                  <a:pt x="1126" y="173"/>
                </a:cubicBezTo>
                <a:cubicBezTo>
                  <a:pt x="1126" y="171"/>
                  <a:pt x="1123" y="165"/>
                  <a:pt x="1123" y="165"/>
                </a:cubicBezTo>
                <a:cubicBezTo>
                  <a:pt x="1123" y="165"/>
                  <a:pt x="1114" y="159"/>
                  <a:pt x="1112" y="159"/>
                </a:cubicBezTo>
                <a:cubicBezTo>
                  <a:pt x="1111" y="158"/>
                  <a:pt x="1111" y="153"/>
                  <a:pt x="1112" y="150"/>
                </a:cubicBezTo>
                <a:cubicBezTo>
                  <a:pt x="1113" y="148"/>
                  <a:pt x="1111" y="136"/>
                  <a:pt x="1110" y="138"/>
                </a:cubicBezTo>
                <a:cubicBezTo>
                  <a:pt x="1110" y="139"/>
                  <a:pt x="1095" y="137"/>
                  <a:pt x="1093" y="137"/>
                </a:cubicBezTo>
                <a:cubicBezTo>
                  <a:pt x="1091" y="136"/>
                  <a:pt x="1087" y="131"/>
                  <a:pt x="1087" y="131"/>
                </a:cubicBezTo>
                <a:cubicBezTo>
                  <a:pt x="1087" y="131"/>
                  <a:pt x="1085" y="124"/>
                  <a:pt x="1081" y="127"/>
                </a:cubicBezTo>
                <a:cubicBezTo>
                  <a:pt x="1078" y="130"/>
                  <a:pt x="1072" y="131"/>
                  <a:pt x="1072" y="131"/>
                </a:cubicBezTo>
                <a:lnTo>
                  <a:pt x="1065" y="148"/>
                </a:lnTo>
                <a:lnTo>
                  <a:pt x="1067" y="154"/>
                </a:lnTo>
                <a:lnTo>
                  <a:pt x="1055" y="163"/>
                </a:lnTo>
                <a:cubicBezTo>
                  <a:pt x="1055" y="163"/>
                  <a:pt x="1065" y="172"/>
                  <a:pt x="1066" y="173"/>
                </a:cubicBezTo>
                <a:cubicBezTo>
                  <a:pt x="1065" y="172"/>
                  <a:pt x="1067" y="182"/>
                  <a:pt x="1067" y="184"/>
                </a:cubicBezTo>
                <a:cubicBezTo>
                  <a:pt x="1067" y="186"/>
                  <a:pt x="1086" y="191"/>
                  <a:pt x="1086" y="191"/>
                </a:cubicBezTo>
                <a:cubicBezTo>
                  <a:pt x="1086" y="191"/>
                  <a:pt x="1096" y="195"/>
                  <a:pt x="1097" y="199"/>
                </a:cubicBezTo>
                <a:cubicBezTo>
                  <a:pt x="1098" y="203"/>
                  <a:pt x="1094" y="208"/>
                  <a:pt x="1094" y="208"/>
                </a:cubicBezTo>
                <a:lnTo>
                  <a:pt x="1075" y="199"/>
                </a:lnTo>
                <a:lnTo>
                  <a:pt x="1033" y="186"/>
                </a:lnTo>
                <a:cubicBezTo>
                  <a:pt x="1033" y="186"/>
                  <a:pt x="992" y="183"/>
                  <a:pt x="993" y="182"/>
                </a:cubicBezTo>
                <a:cubicBezTo>
                  <a:pt x="994" y="180"/>
                  <a:pt x="977" y="171"/>
                  <a:pt x="977" y="171"/>
                </a:cubicBezTo>
                <a:lnTo>
                  <a:pt x="968" y="176"/>
                </a:lnTo>
                <a:cubicBezTo>
                  <a:pt x="968" y="176"/>
                  <a:pt x="977" y="182"/>
                  <a:pt x="978" y="183"/>
                </a:cubicBezTo>
                <a:cubicBezTo>
                  <a:pt x="979" y="183"/>
                  <a:pt x="993" y="188"/>
                  <a:pt x="993" y="188"/>
                </a:cubicBezTo>
                <a:cubicBezTo>
                  <a:pt x="993" y="188"/>
                  <a:pt x="997" y="190"/>
                  <a:pt x="998" y="194"/>
                </a:cubicBezTo>
                <a:cubicBezTo>
                  <a:pt x="998" y="197"/>
                  <a:pt x="990" y="202"/>
                  <a:pt x="990" y="202"/>
                </a:cubicBezTo>
                <a:cubicBezTo>
                  <a:pt x="990" y="202"/>
                  <a:pt x="984" y="195"/>
                  <a:pt x="984" y="194"/>
                </a:cubicBezTo>
                <a:cubicBezTo>
                  <a:pt x="984" y="193"/>
                  <a:pt x="983" y="187"/>
                  <a:pt x="981" y="188"/>
                </a:cubicBezTo>
                <a:cubicBezTo>
                  <a:pt x="979" y="189"/>
                  <a:pt x="963" y="198"/>
                  <a:pt x="963" y="198"/>
                </a:cubicBezTo>
                <a:cubicBezTo>
                  <a:pt x="963" y="198"/>
                  <a:pt x="944" y="198"/>
                  <a:pt x="942" y="200"/>
                </a:cubicBezTo>
                <a:cubicBezTo>
                  <a:pt x="940" y="202"/>
                  <a:pt x="928" y="210"/>
                  <a:pt x="927" y="208"/>
                </a:cubicBezTo>
                <a:cubicBezTo>
                  <a:pt x="926" y="206"/>
                  <a:pt x="928" y="196"/>
                  <a:pt x="928" y="195"/>
                </a:cubicBezTo>
                <a:cubicBezTo>
                  <a:pt x="928" y="193"/>
                  <a:pt x="909" y="198"/>
                  <a:pt x="909" y="198"/>
                </a:cubicBezTo>
                <a:cubicBezTo>
                  <a:pt x="909" y="198"/>
                  <a:pt x="886" y="205"/>
                  <a:pt x="885" y="208"/>
                </a:cubicBezTo>
                <a:cubicBezTo>
                  <a:pt x="884" y="210"/>
                  <a:pt x="873" y="212"/>
                  <a:pt x="871" y="212"/>
                </a:cubicBezTo>
                <a:cubicBezTo>
                  <a:pt x="870" y="213"/>
                  <a:pt x="867" y="213"/>
                  <a:pt x="867" y="213"/>
                </a:cubicBezTo>
                <a:cubicBezTo>
                  <a:pt x="867" y="213"/>
                  <a:pt x="858" y="219"/>
                  <a:pt x="860" y="222"/>
                </a:cubicBezTo>
                <a:cubicBezTo>
                  <a:pt x="862" y="225"/>
                  <a:pt x="847" y="227"/>
                  <a:pt x="847" y="227"/>
                </a:cubicBezTo>
                <a:cubicBezTo>
                  <a:pt x="847" y="227"/>
                  <a:pt x="838" y="221"/>
                  <a:pt x="837" y="220"/>
                </a:cubicBezTo>
                <a:cubicBezTo>
                  <a:pt x="837" y="218"/>
                  <a:pt x="847" y="211"/>
                  <a:pt x="848" y="211"/>
                </a:cubicBezTo>
                <a:cubicBezTo>
                  <a:pt x="847" y="212"/>
                  <a:pt x="837" y="199"/>
                  <a:pt x="836" y="199"/>
                </a:cubicBezTo>
                <a:cubicBezTo>
                  <a:pt x="835" y="198"/>
                  <a:pt x="810" y="199"/>
                  <a:pt x="806" y="199"/>
                </a:cubicBezTo>
                <a:cubicBezTo>
                  <a:pt x="809" y="200"/>
                  <a:pt x="818" y="208"/>
                  <a:pt x="818" y="209"/>
                </a:cubicBezTo>
                <a:cubicBezTo>
                  <a:pt x="818" y="211"/>
                  <a:pt x="819" y="224"/>
                  <a:pt x="819" y="224"/>
                </a:cubicBezTo>
                <a:cubicBezTo>
                  <a:pt x="819" y="224"/>
                  <a:pt x="826" y="228"/>
                  <a:pt x="827" y="228"/>
                </a:cubicBezTo>
                <a:cubicBezTo>
                  <a:pt x="829" y="227"/>
                  <a:pt x="826" y="235"/>
                  <a:pt x="826" y="235"/>
                </a:cubicBezTo>
                <a:lnTo>
                  <a:pt x="814" y="234"/>
                </a:lnTo>
                <a:cubicBezTo>
                  <a:pt x="814" y="234"/>
                  <a:pt x="809" y="227"/>
                  <a:pt x="805" y="231"/>
                </a:cubicBezTo>
                <a:cubicBezTo>
                  <a:pt x="801" y="235"/>
                  <a:pt x="788" y="245"/>
                  <a:pt x="787" y="244"/>
                </a:cubicBezTo>
                <a:cubicBezTo>
                  <a:pt x="786" y="242"/>
                  <a:pt x="778" y="245"/>
                  <a:pt x="779" y="248"/>
                </a:cubicBezTo>
                <a:cubicBezTo>
                  <a:pt x="779" y="250"/>
                  <a:pt x="785" y="256"/>
                  <a:pt x="785" y="256"/>
                </a:cubicBezTo>
                <a:cubicBezTo>
                  <a:pt x="785" y="256"/>
                  <a:pt x="777" y="263"/>
                  <a:pt x="777" y="261"/>
                </a:cubicBezTo>
                <a:cubicBezTo>
                  <a:pt x="778" y="258"/>
                  <a:pt x="754" y="252"/>
                  <a:pt x="753" y="252"/>
                </a:cubicBezTo>
                <a:cubicBezTo>
                  <a:pt x="751" y="253"/>
                  <a:pt x="740" y="256"/>
                  <a:pt x="740" y="256"/>
                </a:cubicBezTo>
                <a:lnTo>
                  <a:pt x="745" y="263"/>
                </a:lnTo>
                <a:cubicBezTo>
                  <a:pt x="745" y="263"/>
                  <a:pt x="758" y="264"/>
                  <a:pt x="760" y="267"/>
                </a:cubicBezTo>
                <a:cubicBezTo>
                  <a:pt x="762" y="269"/>
                  <a:pt x="757" y="275"/>
                  <a:pt x="756" y="275"/>
                </a:cubicBezTo>
                <a:cubicBezTo>
                  <a:pt x="754" y="275"/>
                  <a:pt x="723" y="260"/>
                  <a:pt x="723" y="260"/>
                </a:cubicBezTo>
                <a:cubicBezTo>
                  <a:pt x="723" y="260"/>
                  <a:pt x="713" y="249"/>
                  <a:pt x="716" y="246"/>
                </a:cubicBezTo>
                <a:cubicBezTo>
                  <a:pt x="719" y="243"/>
                  <a:pt x="722" y="238"/>
                  <a:pt x="716" y="238"/>
                </a:cubicBezTo>
                <a:cubicBezTo>
                  <a:pt x="710" y="238"/>
                  <a:pt x="704" y="234"/>
                  <a:pt x="704" y="232"/>
                </a:cubicBezTo>
                <a:cubicBezTo>
                  <a:pt x="703" y="230"/>
                  <a:pt x="739" y="236"/>
                  <a:pt x="739" y="236"/>
                </a:cubicBezTo>
                <a:lnTo>
                  <a:pt x="759" y="238"/>
                </a:lnTo>
                <a:cubicBezTo>
                  <a:pt x="759" y="238"/>
                  <a:pt x="757" y="241"/>
                  <a:pt x="765" y="238"/>
                </a:cubicBezTo>
                <a:cubicBezTo>
                  <a:pt x="773" y="235"/>
                  <a:pt x="786" y="228"/>
                  <a:pt x="788" y="228"/>
                </a:cubicBezTo>
                <a:cubicBezTo>
                  <a:pt x="789" y="228"/>
                  <a:pt x="792" y="219"/>
                  <a:pt x="792" y="219"/>
                </a:cubicBezTo>
                <a:lnTo>
                  <a:pt x="789" y="212"/>
                </a:lnTo>
                <a:lnTo>
                  <a:pt x="712" y="193"/>
                </a:lnTo>
                <a:cubicBezTo>
                  <a:pt x="712" y="193"/>
                  <a:pt x="687" y="186"/>
                  <a:pt x="687" y="184"/>
                </a:cubicBezTo>
                <a:cubicBezTo>
                  <a:pt x="686" y="183"/>
                  <a:pt x="664" y="181"/>
                  <a:pt x="664" y="181"/>
                </a:cubicBezTo>
                <a:lnTo>
                  <a:pt x="653" y="182"/>
                </a:lnTo>
                <a:lnTo>
                  <a:pt x="662" y="171"/>
                </a:lnTo>
                <a:cubicBezTo>
                  <a:pt x="662" y="171"/>
                  <a:pt x="627" y="161"/>
                  <a:pt x="626" y="162"/>
                </a:cubicBezTo>
                <a:cubicBezTo>
                  <a:pt x="626" y="163"/>
                  <a:pt x="611" y="170"/>
                  <a:pt x="611" y="170"/>
                </a:cubicBezTo>
                <a:lnTo>
                  <a:pt x="585" y="166"/>
                </a:lnTo>
                <a:lnTo>
                  <a:pt x="550" y="174"/>
                </a:lnTo>
                <a:lnTo>
                  <a:pt x="515" y="182"/>
                </a:lnTo>
                <a:lnTo>
                  <a:pt x="465" y="204"/>
                </a:lnTo>
                <a:lnTo>
                  <a:pt x="484" y="205"/>
                </a:lnTo>
                <a:lnTo>
                  <a:pt x="476" y="219"/>
                </a:lnTo>
                <a:lnTo>
                  <a:pt x="454" y="236"/>
                </a:lnTo>
                <a:lnTo>
                  <a:pt x="441" y="256"/>
                </a:lnTo>
                <a:lnTo>
                  <a:pt x="439" y="267"/>
                </a:lnTo>
                <a:lnTo>
                  <a:pt x="427" y="280"/>
                </a:lnTo>
                <a:cubicBezTo>
                  <a:pt x="427" y="280"/>
                  <a:pt x="419" y="276"/>
                  <a:pt x="417" y="274"/>
                </a:cubicBezTo>
                <a:cubicBezTo>
                  <a:pt x="415" y="272"/>
                  <a:pt x="386" y="282"/>
                  <a:pt x="386" y="282"/>
                </a:cubicBezTo>
                <a:lnTo>
                  <a:pt x="368" y="299"/>
                </a:lnTo>
                <a:cubicBezTo>
                  <a:pt x="368" y="299"/>
                  <a:pt x="364" y="308"/>
                  <a:pt x="363" y="310"/>
                </a:cubicBezTo>
                <a:cubicBezTo>
                  <a:pt x="362" y="312"/>
                  <a:pt x="364" y="336"/>
                  <a:pt x="364" y="336"/>
                </a:cubicBezTo>
                <a:cubicBezTo>
                  <a:pt x="364" y="336"/>
                  <a:pt x="375" y="336"/>
                  <a:pt x="372" y="339"/>
                </a:cubicBezTo>
                <a:cubicBezTo>
                  <a:pt x="368" y="342"/>
                  <a:pt x="369" y="356"/>
                  <a:pt x="369" y="356"/>
                </a:cubicBezTo>
                <a:lnTo>
                  <a:pt x="381" y="365"/>
                </a:lnTo>
                <a:cubicBezTo>
                  <a:pt x="381" y="365"/>
                  <a:pt x="398" y="370"/>
                  <a:pt x="400" y="370"/>
                </a:cubicBezTo>
                <a:cubicBezTo>
                  <a:pt x="402" y="369"/>
                  <a:pt x="410" y="364"/>
                  <a:pt x="412" y="363"/>
                </a:cubicBezTo>
                <a:cubicBezTo>
                  <a:pt x="413" y="362"/>
                  <a:pt x="423" y="352"/>
                  <a:pt x="426" y="353"/>
                </a:cubicBezTo>
                <a:cubicBezTo>
                  <a:pt x="429" y="353"/>
                  <a:pt x="437" y="344"/>
                  <a:pt x="438" y="347"/>
                </a:cubicBezTo>
                <a:cubicBezTo>
                  <a:pt x="439" y="351"/>
                  <a:pt x="441" y="362"/>
                  <a:pt x="442" y="364"/>
                </a:cubicBezTo>
                <a:cubicBezTo>
                  <a:pt x="444" y="367"/>
                  <a:pt x="450" y="372"/>
                  <a:pt x="453" y="378"/>
                </a:cubicBezTo>
                <a:cubicBezTo>
                  <a:pt x="456" y="384"/>
                  <a:pt x="459" y="391"/>
                  <a:pt x="458" y="392"/>
                </a:cubicBezTo>
                <a:cubicBezTo>
                  <a:pt x="458" y="393"/>
                  <a:pt x="451" y="400"/>
                  <a:pt x="451" y="400"/>
                </a:cubicBezTo>
                <a:cubicBezTo>
                  <a:pt x="451" y="400"/>
                  <a:pt x="438" y="401"/>
                  <a:pt x="436" y="403"/>
                </a:cubicBezTo>
                <a:cubicBezTo>
                  <a:pt x="434" y="405"/>
                  <a:pt x="432" y="406"/>
                  <a:pt x="431" y="405"/>
                </a:cubicBezTo>
                <a:cubicBezTo>
                  <a:pt x="429" y="404"/>
                  <a:pt x="435" y="398"/>
                  <a:pt x="437" y="396"/>
                </a:cubicBezTo>
                <a:cubicBezTo>
                  <a:pt x="438" y="394"/>
                  <a:pt x="434" y="387"/>
                  <a:pt x="432" y="388"/>
                </a:cubicBezTo>
                <a:cubicBezTo>
                  <a:pt x="430" y="388"/>
                  <a:pt x="428" y="384"/>
                  <a:pt x="430" y="382"/>
                </a:cubicBezTo>
                <a:cubicBezTo>
                  <a:pt x="432" y="381"/>
                  <a:pt x="431" y="372"/>
                  <a:pt x="431" y="372"/>
                </a:cubicBezTo>
                <a:cubicBezTo>
                  <a:pt x="431" y="372"/>
                  <a:pt x="429" y="371"/>
                  <a:pt x="427" y="371"/>
                </a:cubicBezTo>
                <a:cubicBezTo>
                  <a:pt x="426" y="372"/>
                  <a:pt x="410" y="378"/>
                  <a:pt x="410" y="378"/>
                </a:cubicBezTo>
                <a:cubicBezTo>
                  <a:pt x="410" y="378"/>
                  <a:pt x="402" y="387"/>
                  <a:pt x="401" y="389"/>
                </a:cubicBezTo>
                <a:cubicBezTo>
                  <a:pt x="401" y="391"/>
                  <a:pt x="397" y="400"/>
                  <a:pt x="400" y="407"/>
                </a:cubicBezTo>
                <a:cubicBezTo>
                  <a:pt x="402" y="413"/>
                  <a:pt x="407" y="424"/>
                  <a:pt x="407" y="424"/>
                </a:cubicBezTo>
                <a:cubicBezTo>
                  <a:pt x="407" y="424"/>
                  <a:pt x="413" y="428"/>
                  <a:pt x="411" y="430"/>
                </a:cubicBezTo>
                <a:cubicBezTo>
                  <a:pt x="409" y="432"/>
                  <a:pt x="404" y="438"/>
                  <a:pt x="404" y="438"/>
                </a:cubicBezTo>
                <a:lnTo>
                  <a:pt x="393" y="439"/>
                </a:lnTo>
                <a:cubicBezTo>
                  <a:pt x="393" y="439"/>
                  <a:pt x="374" y="441"/>
                  <a:pt x="372" y="442"/>
                </a:cubicBezTo>
                <a:cubicBezTo>
                  <a:pt x="371" y="443"/>
                  <a:pt x="352" y="449"/>
                  <a:pt x="353" y="450"/>
                </a:cubicBezTo>
                <a:cubicBezTo>
                  <a:pt x="354" y="452"/>
                  <a:pt x="349" y="471"/>
                  <a:pt x="349" y="471"/>
                </a:cubicBezTo>
                <a:cubicBezTo>
                  <a:pt x="348" y="472"/>
                  <a:pt x="329" y="485"/>
                  <a:pt x="327" y="485"/>
                </a:cubicBezTo>
                <a:cubicBezTo>
                  <a:pt x="325" y="485"/>
                  <a:pt x="311" y="489"/>
                  <a:pt x="311" y="489"/>
                </a:cubicBezTo>
                <a:cubicBezTo>
                  <a:pt x="311" y="489"/>
                  <a:pt x="305" y="505"/>
                  <a:pt x="304" y="504"/>
                </a:cubicBezTo>
                <a:cubicBezTo>
                  <a:pt x="304" y="503"/>
                  <a:pt x="283" y="514"/>
                  <a:pt x="283" y="514"/>
                </a:cubicBezTo>
                <a:cubicBezTo>
                  <a:pt x="283" y="514"/>
                  <a:pt x="268" y="510"/>
                  <a:pt x="267" y="508"/>
                </a:cubicBezTo>
                <a:cubicBezTo>
                  <a:pt x="267" y="506"/>
                  <a:pt x="262" y="502"/>
                  <a:pt x="261" y="503"/>
                </a:cubicBezTo>
                <a:cubicBezTo>
                  <a:pt x="261" y="505"/>
                  <a:pt x="266" y="519"/>
                  <a:pt x="266" y="521"/>
                </a:cubicBezTo>
                <a:cubicBezTo>
                  <a:pt x="266" y="524"/>
                  <a:pt x="267" y="529"/>
                  <a:pt x="266" y="527"/>
                </a:cubicBezTo>
                <a:cubicBezTo>
                  <a:pt x="264" y="526"/>
                  <a:pt x="255" y="523"/>
                  <a:pt x="253" y="522"/>
                </a:cubicBezTo>
                <a:cubicBezTo>
                  <a:pt x="251" y="521"/>
                  <a:pt x="236" y="522"/>
                  <a:pt x="236" y="522"/>
                </a:cubicBezTo>
                <a:lnTo>
                  <a:pt x="230" y="522"/>
                </a:lnTo>
                <a:cubicBezTo>
                  <a:pt x="230" y="522"/>
                  <a:pt x="222" y="528"/>
                  <a:pt x="222" y="527"/>
                </a:cubicBezTo>
                <a:cubicBezTo>
                  <a:pt x="221" y="526"/>
                  <a:pt x="221" y="533"/>
                  <a:pt x="221" y="533"/>
                </a:cubicBezTo>
                <a:lnTo>
                  <a:pt x="225" y="537"/>
                </a:lnTo>
                <a:lnTo>
                  <a:pt x="242" y="544"/>
                </a:lnTo>
                <a:lnTo>
                  <a:pt x="257" y="553"/>
                </a:lnTo>
                <a:lnTo>
                  <a:pt x="262" y="568"/>
                </a:lnTo>
                <a:lnTo>
                  <a:pt x="269" y="581"/>
                </a:lnTo>
                <a:cubicBezTo>
                  <a:pt x="269" y="581"/>
                  <a:pt x="265" y="608"/>
                  <a:pt x="264" y="610"/>
                </a:cubicBezTo>
                <a:cubicBezTo>
                  <a:pt x="263" y="611"/>
                  <a:pt x="254" y="617"/>
                  <a:pt x="254" y="617"/>
                </a:cubicBezTo>
                <a:lnTo>
                  <a:pt x="225" y="617"/>
                </a:lnTo>
                <a:cubicBezTo>
                  <a:pt x="225" y="617"/>
                  <a:pt x="210" y="614"/>
                  <a:pt x="209" y="613"/>
                </a:cubicBezTo>
                <a:cubicBezTo>
                  <a:pt x="208" y="613"/>
                  <a:pt x="188" y="616"/>
                  <a:pt x="187" y="614"/>
                </a:cubicBezTo>
                <a:cubicBezTo>
                  <a:pt x="187" y="612"/>
                  <a:pt x="180" y="613"/>
                  <a:pt x="180" y="613"/>
                </a:cubicBezTo>
                <a:lnTo>
                  <a:pt x="177" y="609"/>
                </a:lnTo>
                <a:lnTo>
                  <a:pt x="169" y="609"/>
                </a:lnTo>
                <a:lnTo>
                  <a:pt x="163" y="617"/>
                </a:lnTo>
                <a:lnTo>
                  <a:pt x="153" y="617"/>
                </a:lnTo>
                <a:lnTo>
                  <a:pt x="153" y="625"/>
                </a:lnTo>
                <a:cubicBezTo>
                  <a:pt x="153" y="625"/>
                  <a:pt x="157" y="644"/>
                  <a:pt x="156" y="642"/>
                </a:cubicBezTo>
                <a:cubicBezTo>
                  <a:pt x="156" y="641"/>
                  <a:pt x="155" y="664"/>
                  <a:pt x="155" y="664"/>
                </a:cubicBezTo>
                <a:cubicBezTo>
                  <a:pt x="155" y="664"/>
                  <a:pt x="145" y="683"/>
                  <a:pt x="144" y="685"/>
                </a:cubicBezTo>
                <a:cubicBezTo>
                  <a:pt x="144" y="685"/>
                  <a:pt x="143" y="698"/>
                  <a:pt x="143" y="698"/>
                </a:cubicBezTo>
                <a:lnTo>
                  <a:pt x="149" y="707"/>
                </a:lnTo>
                <a:lnTo>
                  <a:pt x="150" y="718"/>
                </a:lnTo>
                <a:cubicBezTo>
                  <a:pt x="150" y="718"/>
                  <a:pt x="146" y="728"/>
                  <a:pt x="147" y="727"/>
                </a:cubicBezTo>
                <a:cubicBezTo>
                  <a:pt x="149" y="727"/>
                  <a:pt x="164" y="728"/>
                  <a:pt x="164" y="726"/>
                </a:cubicBezTo>
                <a:cubicBezTo>
                  <a:pt x="164" y="724"/>
                  <a:pt x="173" y="720"/>
                  <a:pt x="174" y="723"/>
                </a:cubicBezTo>
                <a:cubicBezTo>
                  <a:pt x="176" y="727"/>
                  <a:pt x="180" y="723"/>
                  <a:pt x="182" y="729"/>
                </a:cubicBezTo>
                <a:cubicBezTo>
                  <a:pt x="183" y="734"/>
                  <a:pt x="188" y="742"/>
                  <a:pt x="189" y="743"/>
                </a:cubicBezTo>
                <a:cubicBezTo>
                  <a:pt x="189" y="744"/>
                  <a:pt x="193" y="746"/>
                  <a:pt x="193" y="746"/>
                </a:cubicBezTo>
                <a:lnTo>
                  <a:pt x="194" y="749"/>
                </a:lnTo>
                <a:lnTo>
                  <a:pt x="191" y="752"/>
                </a:lnTo>
                <a:lnTo>
                  <a:pt x="180" y="776"/>
                </a:lnTo>
                <a:lnTo>
                  <a:pt x="155" y="794"/>
                </a:lnTo>
                <a:lnTo>
                  <a:pt x="141" y="803"/>
                </a:lnTo>
                <a:lnTo>
                  <a:pt x="137" y="814"/>
                </a:lnTo>
                <a:lnTo>
                  <a:pt x="131" y="821"/>
                </a:lnTo>
                <a:lnTo>
                  <a:pt x="129" y="835"/>
                </a:lnTo>
                <a:cubicBezTo>
                  <a:pt x="129" y="835"/>
                  <a:pt x="131" y="853"/>
                  <a:pt x="130" y="854"/>
                </a:cubicBezTo>
                <a:cubicBezTo>
                  <a:pt x="129" y="854"/>
                  <a:pt x="96" y="885"/>
                  <a:pt x="96" y="885"/>
                </a:cubicBezTo>
                <a:lnTo>
                  <a:pt x="78" y="889"/>
                </a:lnTo>
                <a:lnTo>
                  <a:pt x="69" y="906"/>
                </a:lnTo>
                <a:cubicBezTo>
                  <a:pt x="69" y="906"/>
                  <a:pt x="55" y="919"/>
                  <a:pt x="54" y="921"/>
                </a:cubicBezTo>
                <a:cubicBezTo>
                  <a:pt x="53" y="923"/>
                  <a:pt x="47" y="932"/>
                  <a:pt x="47" y="932"/>
                </a:cubicBezTo>
                <a:cubicBezTo>
                  <a:pt x="47" y="932"/>
                  <a:pt x="47" y="949"/>
                  <a:pt x="47" y="947"/>
                </a:cubicBezTo>
                <a:cubicBezTo>
                  <a:pt x="46" y="944"/>
                  <a:pt x="28" y="961"/>
                  <a:pt x="28" y="961"/>
                </a:cubicBezTo>
                <a:cubicBezTo>
                  <a:pt x="28" y="961"/>
                  <a:pt x="24" y="982"/>
                  <a:pt x="23" y="983"/>
                </a:cubicBezTo>
                <a:cubicBezTo>
                  <a:pt x="22" y="984"/>
                  <a:pt x="13" y="999"/>
                  <a:pt x="12" y="999"/>
                </a:cubicBezTo>
                <a:cubicBezTo>
                  <a:pt x="11" y="998"/>
                  <a:pt x="9" y="1009"/>
                  <a:pt x="9" y="1011"/>
                </a:cubicBezTo>
                <a:cubicBezTo>
                  <a:pt x="9" y="1013"/>
                  <a:pt x="14" y="1018"/>
                  <a:pt x="14" y="1018"/>
                </a:cubicBezTo>
                <a:cubicBezTo>
                  <a:pt x="14" y="1018"/>
                  <a:pt x="20" y="1030"/>
                  <a:pt x="21" y="1029"/>
                </a:cubicBezTo>
                <a:cubicBezTo>
                  <a:pt x="21" y="1028"/>
                  <a:pt x="21" y="1033"/>
                  <a:pt x="21" y="1033"/>
                </a:cubicBezTo>
                <a:lnTo>
                  <a:pt x="15" y="1039"/>
                </a:lnTo>
                <a:cubicBezTo>
                  <a:pt x="15" y="1039"/>
                  <a:pt x="21" y="1050"/>
                  <a:pt x="21" y="1051"/>
                </a:cubicBezTo>
                <a:lnTo>
                  <a:pt x="21" y="1078"/>
                </a:lnTo>
                <a:lnTo>
                  <a:pt x="14" y="1094"/>
                </a:lnTo>
                <a:lnTo>
                  <a:pt x="11" y="1113"/>
                </a:lnTo>
                <a:lnTo>
                  <a:pt x="0" y="1122"/>
                </a:lnTo>
                <a:lnTo>
                  <a:pt x="0" y="1127"/>
                </a:lnTo>
                <a:lnTo>
                  <a:pt x="10" y="1135"/>
                </a:lnTo>
                <a:lnTo>
                  <a:pt x="11" y="1143"/>
                </a:lnTo>
                <a:lnTo>
                  <a:pt x="8" y="1152"/>
                </a:lnTo>
                <a:lnTo>
                  <a:pt x="8" y="1162"/>
                </a:lnTo>
                <a:lnTo>
                  <a:pt x="15" y="1177"/>
                </a:lnTo>
                <a:cubicBezTo>
                  <a:pt x="15" y="1177"/>
                  <a:pt x="22" y="1183"/>
                  <a:pt x="23" y="1181"/>
                </a:cubicBezTo>
                <a:cubicBezTo>
                  <a:pt x="25" y="1180"/>
                  <a:pt x="38" y="1190"/>
                  <a:pt x="40" y="1193"/>
                </a:cubicBezTo>
                <a:cubicBezTo>
                  <a:pt x="41" y="1196"/>
                  <a:pt x="58" y="1216"/>
                  <a:pt x="58" y="1217"/>
                </a:cubicBezTo>
                <a:cubicBezTo>
                  <a:pt x="58" y="1217"/>
                  <a:pt x="61" y="1222"/>
                  <a:pt x="61" y="1222"/>
                </a:cubicBezTo>
                <a:lnTo>
                  <a:pt x="69" y="1249"/>
                </a:lnTo>
                <a:cubicBezTo>
                  <a:pt x="69" y="1249"/>
                  <a:pt x="107" y="1281"/>
                  <a:pt x="108" y="1280"/>
                </a:cubicBezTo>
                <a:cubicBezTo>
                  <a:pt x="109" y="1279"/>
                  <a:pt x="150" y="1309"/>
                  <a:pt x="150" y="1309"/>
                </a:cubicBezTo>
                <a:cubicBezTo>
                  <a:pt x="150" y="1309"/>
                  <a:pt x="182" y="1293"/>
                  <a:pt x="182" y="1294"/>
                </a:cubicBezTo>
                <a:cubicBezTo>
                  <a:pt x="181" y="1295"/>
                  <a:pt x="209" y="1293"/>
                  <a:pt x="209" y="1293"/>
                </a:cubicBezTo>
                <a:lnTo>
                  <a:pt x="226" y="1295"/>
                </a:lnTo>
                <a:lnTo>
                  <a:pt x="239" y="1301"/>
                </a:lnTo>
                <a:lnTo>
                  <a:pt x="284" y="1280"/>
                </a:lnTo>
                <a:lnTo>
                  <a:pt x="293" y="1274"/>
                </a:lnTo>
                <a:lnTo>
                  <a:pt x="328" y="1272"/>
                </a:lnTo>
                <a:lnTo>
                  <a:pt x="345" y="1279"/>
                </a:lnTo>
                <a:cubicBezTo>
                  <a:pt x="345" y="1279"/>
                  <a:pt x="356" y="1295"/>
                  <a:pt x="356" y="1298"/>
                </a:cubicBezTo>
                <a:cubicBezTo>
                  <a:pt x="356" y="1301"/>
                  <a:pt x="363" y="1313"/>
                  <a:pt x="364" y="1311"/>
                </a:cubicBezTo>
                <a:cubicBezTo>
                  <a:pt x="365" y="1309"/>
                  <a:pt x="404" y="1308"/>
                  <a:pt x="405" y="1308"/>
                </a:cubicBezTo>
                <a:cubicBezTo>
                  <a:pt x="406" y="1308"/>
                  <a:pt x="423" y="1325"/>
                  <a:pt x="423" y="1325"/>
                </a:cubicBezTo>
                <a:lnTo>
                  <a:pt x="422" y="1341"/>
                </a:lnTo>
                <a:lnTo>
                  <a:pt x="420" y="1368"/>
                </a:lnTo>
                <a:lnTo>
                  <a:pt x="414" y="1381"/>
                </a:lnTo>
                <a:lnTo>
                  <a:pt x="409" y="1394"/>
                </a:lnTo>
                <a:lnTo>
                  <a:pt x="408" y="1402"/>
                </a:lnTo>
                <a:cubicBezTo>
                  <a:pt x="408" y="1402"/>
                  <a:pt x="448" y="1461"/>
                  <a:pt x="448" y="1461"/>
                </a:cubicBezTo>
                <a:cubicBezTo>
                  <a:pt x="448" y="1462"/>
                  <a:pt x="458" y="1486"/>
                  <a:pt x="458" y="1486"/>
                </a:cubicBezTo>
                <a:lnTo>
                  <a:pt x="470" y="1516"/>
                </a:lnTo>
                <a:lnTo>
                  <a:pt x="477" y="1534"/>
                </a:lnTo>
                <a:lnTo>
                  <a:pt x="470" y="1544"/>
                </a:lnTo>
                <a:lnTo>
                  <a:pt x="482" y="1574"/>
                </a:lnTo>
                <a:lnTo>
                  <a:pt x="478" y="1603"/>
                </a:lnTo>
                <a:lnTo>
                  <a:pt x="460" y="1641"/>
                </a:lnTo>
                <a:lnTo>
                  <a:pt x="453" y="1669"/>
                </a:lnTo>
                <a:lnTo>
                  <a:pt x="455" y="1706"/>
                </a:lnTo>
                <a:lnTo>
                  <a:pt x="476" y="1749"/>
                </a:lnTo>
                <a:lnTo>
                  <a:pt x="498" y="1799"/>
                </a:lnTo>
                <a:lnTo>
                  <a:pt x="500" y="1853"/>
                </a:lnTo>
                <a:lnTo>
                  <a:pt x="517" y="1886"/>
                </a:lnTo>
                <a:lnTo>
                  <a:pt x="530" y="1912"/>
                </a:lnTo>
                <a:lnTo>
                  <a:pt x="542" y="1941"/>
                </a:lnTo>
                <a:lnTo>
                  <a:pt x="548" y="1949"/>
                </a:lnTo>
                <a:cubicBezTo>
                  <a:pt x="548" y="1949"/>
                  <a:pt x="549" y="1963"/>
                  <a:pt x="548" y="1963"/>
                </a:cubicBezTo>
                <a:cubicBezTo>
                  <a:pt x="546" y="1963"/>
                  <a:pt x="540" y="1964"/>
                  <a:pt x="541" y="1966"/>
                </a:cubicBezTo>
                <a:cubicBezTo>
                  <a:pt x="543" y="1969"/>
                  <a:pt x="553" y="1987"/>
                  <a:pt x="553" y="1987"/>
                </a:cubicBezTo>
                <a:lnTo>
                  <a:pt x="554" y="1995"/>
                </a:lnTo>
                <a:lnTo>
                  <a:pt x="568" y="2003"/>
                </a:lnTo>
                <a:lnTo>
                  <a:pt x="581" y="1997"/>
                </a:lnTo>
                <a:cubicBezTo>
                  <a:pt x="581" y="1997"/>
                  <a:pt x="593" y="1995"/>
                  <a:pt x="594" y="1995"/>
                </a:cubicBezTo>
                <a:cubicBezTo>
                  <a:pt x="596" y="1996"/>
                  <a:pt x="613" y="1990"/>
                  <a:pt x="613" y="1990"/>
                </a:cubicBezTo>
                <a:lnTo>
                  <a:pt x="640" y="1994"/>
                </a:lnTo>
                <a:lnTo>
                  <a:pt x="659" y="1984"/>
                </a:lnTo>
                <a:lnTo>
                  <a:pt x="679" y="1982"/>
                </a:lnTo>
                <a:cubicBezTo>
                  <a:pt x="679" y="1982"/>
                  <a:pt x="714" y="1948"/>
                  <a:pt x="714" y="1949"/>
                </a:cubicBezTo>
                <a:cubicBezTo>
                  <a:pt x="714" y="1950"/>
                  <a:pt x="747" y="1907"/>
                  <a:pt x="747" y="1907"/>
                </a:cubicBezTo>
                <a:lnTo>
                  <a:pt x="763" y="1893"/>
                </a:lnTo>
                <a:lnTo>
                  <a:pt x="773" y="1865"/>
                </a:lnTo>
                <a:lnTo>
                  <a:pt x="771" y="1847"/>
                </a:lnTo>
                <a:cubicBezTo>
                  <a:pt x="771" y="1847"/>
                  <a:pt x="774" y="1837"/>
                  <a:pt x="777" y="1835"/>
                </a:cubicBezTo>
                <a:cubicBezTo>
                  <a:pt x="781" y="1834"/>
                  <a:pt x="811" y="1816"/>
                  <a:pt x="811" y="1816"/>
                </a:cubicBezTo>
                <a:lnTo>
                  <a:pt x="817" y="1786"/>
                </a:lnTo>
                <a:lnTo>
                  <a:pt x="811" y="1757"/>
                </a:lnTo>
                <a:cubicBezTo>
                  <a:pt x="811" y="1757"/>
                  <a:pt x="807" y="1746"/>
                  <a:pt x="807" y="1745"/>
                </a:cubicBezTo>
                <a:cubicBezTo>
                  <a:pt x="807" y="1743"/>
                  <a:pt x="810" y="1735"/>
                  <a:pt x="810" y="1735"/>
                </a:cubicBezTo>
                <a:lnTo>
                  <a:pt x="839" y="1708"/>
                </a:lnTo>
                <a:cubicBezTo>
                  <a:pt x="839" y="1708"/>
                  <a:pt x="846" y="1700"/>
                  <a:pt x="849" y="1697"/>
                </a:cubicBezTo>
                <a:cubicBezTo>
                  <a:pt x="852" y="1694"/>
                  <a:pt x="880" y="1682"/>
                  <a:pt x="880" y="1682"/>
                </a:cubicBezTo>
                <a:lnTo>
                  <a:pt x="899" y="1664"/>
                </a:lnTo>
                <a:lnTo>
                  <a:pt x="902" y="1596"/>
                </a:lnTo>
                <a:cubicBezTo>
                  <a:pt x="902" y="1596"/>
                  <a:pt x="895" y="1571"/>
                  <a:pt x="895" y="1569"/>
                </a:cubicBezTo>
                <a:cubicBezTo>
                  <a:pt x="894" y="1567"/>
                  <a:pt x="881" y="1524"/>
                  <a:pt x="881" y="1523"/>
                </a:cubicBezTo>
                <a:cubicBezTo>
                  <a:pt x="881" y="1521"/>
                  <a:pt x="877" y="1495"/>
                  <a:pt x="876" y="1493"/>
                </a:cubicBezTo>
                <a:cubicBezTo>
                  <a:pt x="876" y="1491"/>
                  <a:pt x="887" y="1461"/>
                  <a:pt x="887" y="1461"/>
                </a:cubicBezTo>
                <a:lnTo>
                  <a:pt x="901" y="1432"/>
                </a:lnTo>
                <a:lnTo>
                  <a:pt x="961" y="1363"/>
                </a:lnTo>
                <a:lnTo>
                  <a:pt x="995" y="1336"/>
                </a:lnTo>
                <a:lnTo>
                  <a:pt x="1047" y="1252"/>
                </a:lnTo>
                <a:lnTo>
                  <a:pt x="1063" y="1213"/>
                </a:lnTo>
                <a:lnTo>
                  <a:pt x="1067" y="1174"/>
                </a:lnTo>
                <a:lnTo>
                  <a:pt x="1056" y="1172"/>
                </a:lnTo>
                <a:cubicBezTo>
                  <a:pt x="1056" y="1172"/>
                  <a:pt x="1051" y="1178"/>
                  <a:pt x="1049" y="1179"/>
                </a:cubicBezTo>
                <a:cubicBezTo>
                  <a:pt x="1048" y="1180"/>
                  <a:pt x="1017" y="1182"/>
                  <a:pt x="1017" y="1182"/>
                </a:cubicBezTo>
                <a:lnTo>
                  <a:pt x="980" y="1193"/>
                </a:lnTo>
                <a:lnTo>
                  <a:pt x="961" y="1200"/>
                </a:lnTo>
                <a:lnTo>
                  <a:pt x="944" y="1181"/>
                </a:lnTo>
                <a:lnTo>
                  <a:pt x="946" y="1168"/>
                </a:lnTo>
                <a:lnTo>
                  <a:pt x="922" y="1139"/>
                </a:lnTo>
                <a:lnTo>
                  <a:pt x="888" y="1105"/>
                </a:lnTo>
                <a:cubicBezTo>
                  <a:pt x="888" y="1105"/>
                  <a:pt x="871" y="1092"/>
                  <a:pt x="872" y="1091"/>
                </a:cubicBezTo>
                <a:cubicBezTo>
                  <a:pt x="873" y="1090"/>
                  <a:pt x="863" y="1058"/>
                  <a:pt x="863" y="1059"/>
                </a:cubicBezTo>
                <a:cubicBezTo>
                  <a:pt x="863" y="1060"/>
                  <a:pt x="846" y="1044"/>
                  <a:pt x="846" y="1044"/>
                </a:cubicBezTo>
                <a:lnTo>
                  <a:pt x="846" y="1014"/>
                </a:lnTo>
                <a:lnTo>
                  <a:pt x="827" y="984"/>
                </a:lnTo>
                <a:lnTo>
                  <a:pt x="807" y="948"/>
                </a:lnTo>
                <a:cubicBezTo>
                  <a:pt x="807" y="948"/>
                  <a:pt x="790" y="906"/>
                  <a:pt x="789" y="903"/>
                </a:cubicBezTo>
                <a:cubicBezTo>
                  <a:pt x="787" y="901"/>
                  <a:pt x="780" y="890"/>
                  <a:pt x="782" y="891"/>
                </a:cubicBezTo>
                <a:cubicBezTo>
                  <a:pt x="785" y="891"/>
                  <a:pt x="801" y="889"/>
                  <a:pt x="801" y="889"/>
                </a:cubicBezTo>
                <a:cubicBezTo>
                  <a:pt x="801" y="889"/>
                  <a:pt x="830" y="924"/>
                  <a:pt x="830" y="926"/>
                </a:cubicBezTo>
                <a:cubicBezTo>
                  <a:pt x="830" y="928"/>
                  <a:pt x="848" y="957"/>
                  <a:pt x="848" y="957"/>
                </a:cubicBezTo>
                <a:cubicBezTo>
                  <a:pt x="848" y="957"/>
                  <a:pt x="862" y="976"/>
                  <a:pt x="862" y="975"/>
                </a:cubicBezTo>
                <a:cubicBezTo>
                  <a:pt x="862" y="973"/>
                  <a:pt x="865" y="992"/>
                  <a:pt x="864" y="993"/>
                </a:cubicBezTo>
                <a:cubicBezTo>
                  <a:pt x="864" y="995"/>
                  <a:pt x="872" y="1015"/>
                  <a:pt x="872" y="1015"/>
                </a:cubicBezTo>
                <a:lnTo>
                  <a:pt x="898" y="1038"/>
                </a:lnTo>
                <a:lnTo>
                  <a:pt x="903" y="1054"/>
                </a:lnTo>
                <a:lnTo>
                  <a:pt x="926" y="1080"/>
                </a:lnTo>
                <a:lnTo>
                  <a:pt x="931" y="1096"/>
                </a:lnTo>
                <a:lnTo>
                  <a:pt x="915" y="1082"/>
                </a:lnTo>
                <a:cubicBezTo>
                  <a:pt x="915" y="1082"/>
                  <a:pt x="910" y="1090"/>
                  <a:pt x="912" y="1091"/>
                </a:cubicBezTo>
                <a:cubicBezTo>
                  <a:pt x="914" y="1092"/>
                  <a:pt x="929" y="1109"/>
                  <a:pt x="929" y="1109"/>
                </a:cubicBezTo>
                <a:lnTo>
                  <a:pt x="937" y="1132"/>
                </a:lnTo>
                <a:lnTo>
                  <a:pt x="943" y="1153"/>
                </a:lnTo>
                <a:lnTo>
                  <a:pt x="951" y="1160"/>
                </a:lnTo>
                <a:lnTo>
                  <a:pt x="976" y="1155"/>
                </a:lnTo>
                <a:lnTo>
                  <a:pt x="981" y="1145"/>
                </a:lnTo>
                <a:lnTo>
                  <a:pt x="1005" y="1145"/>
                </a:lnTo>
                <a:lnTo>
                  <a:pt x="1016" y="1137"/>
                </a:lnTo>
                <a:lnTo>
                  <a:pt x="1029" y="1136"/>
                </a:lnTo>
                <a:cubicBezTo>
                  <a:pt x="1029" y="1136"/>
                  <a:pt x="1039" y="1125"/>
                  <a:pt x="1040" y="1125"/>
                </a:cubicBezTo>
                <a:cubicBezTo>
                  <a:pt x="1041" y="1124"/>
                  <a:pt x="1081" y="1107"/>
                  <a:pt x="1081" y="1107"/>
                </a:cubicBezTo>
                <a:cubicBezTo>
                  <a:pt x="1081" y="1107"/>
                  <a:pt x="1082" y="1094"/>
                  <a:pt x="1083" y="1094"/>
                </a:cubicBezTo>
                <a:cubicBezTo>
                  <a:pt x="1085" y="1094"/>
                  <a:pt x="1125" y="1082"/>
                  <a:pt x="1125" y="1082"/>
                </a:cubicBezTo>
                <a:lnTo>
                  <a:pt x="1129" y="1066"/>
                </a:lnTo>
                <a:lnTo>
                  <a:pt x="1143" y="1066"/>
                </a:lnTo>
                <a:lnTo>
                  <a:pt x="1147" y="1055"/>
                </a:lnTo>
                <a:lnTo>
                  <a:pt x="1161" y="1047"/>
                </a:lnTo>
                <a:lnTo>
                  <a:pt x="1163" y="1025"/>
                </a:lnTo>
                <a:lnTo>
                  <a:pt x="1173" y="1028"/>
                </a:lnTo>
                <a:lnTo>
                  <a:pt x="1176" y="1020"/>
                </a:lnTo>
                <a:lnTo>
                  <a:pt x="1173" y="1015"/>
                </a:lnTo>
                <a:lnTo>
                  <a:pt x="1188" y="993"/>
                </a:lnTo>
                <a:lnTo>
                  <a:pt x="1189" y="985"/>
                </a:lnTo>
                <a:lnTo>
                  <a:pt x="1173" y="971"/>
                </a:lnTo>
                <a:lnTo>
                  <a:pt x="1166" y="963"/>
                </a:lnTo>
                <a:cubicBezTo>
                  <a:pt x="1166" y="963"/>
                  <a:pt x="1142" y="960"/>
                  <a:pt x="1141" y="959"/>
                </a:cubicBezTo>
                <a:cubicBezTo>
                  <a:pt x="1140" y="957"/>
                  <a:pt x="1131" y="935"/>
                  <a:pt x="1131" y="935"/>
                </a:cubicBezTo>
                <a:cubicBezTo>
                  <a:pt x="1131" y="929"/>
                  <a:pt x="1132" y="917"/>
                  <a:pt x="1130" y="918"/>
                </a:cubicBezTo>
                <a:cubicBezTo>
                  <a:pt x="1129" y="919"/>
                  <a:pt x="1121" y="927"/>
                  <a:pt x="1121" y="927"/>
                </a:cubicBezTo>
                <a:lnTo>
                  <a:pt x="1094" y="952"/>
                </a:lnTo>
                <a:lnTo>
                  <a:pt x="1070" y="959"/>
                </a:lnTo>
                <a:cubicBezTo>
                  <a:pt x="1070" y="959"/>
                  <a:pt x="1062" y="956"/>
                  <a:pt x="1061" y="955"/>
                </a:cubicBezTo>
                <a:cubicBezTo>
                  <a:pt x="1061" y="954"/>
                  <a:pt x="1060" y="933"/>
                  <a:pt x="1060" y="933"/>
                </a:cubicBezTo>
                <a:cubicBezTo>
                  <a:pt x="1060" y="933"/>
                  <a:pt x="1050" y="921"/>
                  <a:pt x="1049" y="919"/>
                </a:cubicBezTo>
                <a:cubicBezTo>
                  <a:pt x="1049" y="918"/>
                  <a:pt x="1041" y="935"/>
                  <a:pt x="1041" y="935"/>
                </a:cubicBezTo>
                <a:cubicBezTo>
                  <a:pt x="1041" y="935"/>
                  <a:pt x="1030" y="919"/>
                  <a:pt x="1031" y="919"/>
                </a:cubicBezTo>
                <a:cubicBezTo>
                  <a:pt x="1032" y="919"/>
                  <a:pt x="1026" y="903"/>
                  <a:pt x="1026" y="903"/>
                </a:cubicBezTo>
                <a:lnTo>
                  <a:pt x="1002" y="877"/>
                </a:lnTo>
                <a:lnTo>
                  <a:pt x="1001" y="863"/>
                </a:lnTo>
                <a:cubicBezTo>
                  <a:pt x="1001" y="863"/>
                  <a:pt x="1012" y="851"/>
                  <a:pt x="1014" y="850"/>
                </a:cubicBezTo>
                <a:cubicBezTo>
                  <a:pt x="1016" y="850"/>
                  <a:pt x="1032" y="848"/>
                  <a:pt x="1034" y="854"/>
                </a:cubicBezTo>
                <a:cubicBezTo>
                  <a:pt x="1035" y="859"/>
                  <a:pt x="1049" y="879"/>
                  <a:pt x="1049" y="882"/>
                </a:cubicBezTo>
                <a:cubicBezTo>
                  <a:pt x="1049" y="884"/>
                  <a:pt x="1069" y="902"/>
                  <a:pt x="1071" y="902"/>
                </a:cubicBezTo>
                <a:cubicBezTo>
                  <a:pt x="1074" y="901"/>
                  <a:pt x="1082" y="906"/>
                  <a:pt x="1084" y="907"/>
                </a:cubicBezTo>
                <a:cubicBezTo>
                  <a:pt x="1087" y="909"/>
                  <a:pt x="1092" y="912"/>
                  <a:pt x="1095" y="915"/>
                </a:cubicBezTo>
                <a:cubicBezTo>
                  <a:pt x="1097" y="917"/>
                  <a:pt x="1103" y="915"/>
                  <a:pt x="1103" y="915"/>
                </a:cubicBezTo>
                <a:lnTo>
                  <a:pt x="1117" y="913"/>
                </a:lnTo>
                <a:cubicBezTo>
                  <a:pt x="1117" y="913"/>
                  <a:pt x="1129" y="902"/>
                  <a:pt x="1130" y="904"/>
                </a:cubicBezTo>
                <a:cubicBezTo>
                  <a:pt x="1130" y="906"/>
                  <a:pt x="1144" y="907"/>
                  <a:pt x="1142" y="910"/>
                </a:cubicBezTo>
                <a:cubicBezTo>
                  <a:pt x="1140" y="913"/>
                  <a:pt x="1143" y="922"/>
                  <a:pt x="1144" y="925"/>
                </a:cubicBezTo>
                <a:cubicBezTo>
                  <a:pt x="1145" y="928"/>
                  <a:pt x="1206" y="937"/>
                  <a:pt x="1206" y="937"/>
                </a:cubicBezTo>
                <a:lnTo>
                  <a:pt x="1233" y="940"/>
                </a:lnTo>
                <a:cubicBezTo>
                  <a:pt x="1233" y="940"/>
                  <a:pt x="1263" y="938"/>
                  <a:pt x="1264" y="938"/>
                </a:cubicBezTo>
                <a:cubicBezTo>
                  <a:pt x="1266" y="938"/>
                  <a:pt x="1285" y="940"/>
                  <a:pt x="1287" y="939"/>
                </a:cubicBezTo>
                <a:cubicBezTo>
                  <a:pt x="1288" y="939"/>
                  <a:pt x="1315" y="968"/>
                  <a:pt x="1315" y="968"/>
                </a:cubicBezTo>
                <a:lnTo>
                  <a:pt x="1340" y="981"/>
                </a:lnTo>
                <a:lnTo>
                  <a:pt x="1346" y="980"/>
                </a:lnTo>
                <a:lnTo>
                  <a:pt x="1332" y="986"/>
                </a:lnTo>
                <a:cubicBezTo>
                  <a:pt x="1332" y="986"/>
                  <a:pt x="1336" y="997"/>
                  <a:pt x="1336" y="999"/>
                </a:cubicBezTo>
                <a:cubicBezTo>
                  <a:pt x="1336" y="1000"/>
                  <a:pt x="1361" y="1018"/>
                  <a:pt x="1361" y="1018"/>
                </a:cubicBezTo>
                <a:cubicBezTo>
                  <a:pt x="1361" y="1018"/>
                  <a:pt x="1370" y="1012"/>
                  <a:pt x="1372" y="1012"/>
                </a:cubicBezTo>
                <a:cubicBezTo>
                  <a:pt x="1373" y="1012"/>
                  <a:pt x="1379" y="1010"/>
                  <a:pt x="1380" y="1007"/>
                </a:cubicBezTo>
                <a:cubicBezTo>
                  <a:pt x="1380" y="1004"/>
                  <a:pt x="1378" y="995"/>
                  <a:pt x="1381" y="994"/>
                </a:cubicBezTo>
                <a:cubicBezTo>
                  <a:pt x="1383" y="993"/>
                  <a:pt x="1386" y="990"/>
                  <a:pt x="1386" y="994"/>
                </a:cubicBezTo>
                <a:cubicBezTo>
                  <a:pt x="1387" y="998"/>
                  <a:pt x="1392" y="1037"/>
                  <a:pt x="1391" y="1037"/>
                </a:cubicBezTo>
                <a:cubicBezTo>
                  <a:pt x="1390" y="1038"/>
                  <a:pt x="1399" y="1066"/>
                  <a:pt x="1399" y="1067"/>
                </a:cubicBezTo>
                <a:cubicBezTo>
                  <a:pt x="1399" y="1069"/>
                  <a:pt x="1410" y="1103"/>
                  <a:pt x="1410" y="1105"/>
                </a:cubicBezTo>
                <a:cubicBezTo>
                  <a:pt x="1411" y="1106"/>
                  <a:pt x="1429" y="1145"/>
                  <a:pt x="1430" y="1147"/>
                </a:cubicBezTo>
                <a:cubicBezTo>
                  <a:pt x="1432" y="1148"/>
                  <a:pt x="1450" y="1194"/>
                  <a:pt x="1450" y="1194"/>
                </a:cubicBezTo>
                <a:cubicBezTo>
                  <a:pt x="1450" y="1194"/>
                  <a:pt x="1460" y="1214"/>
                  <a:pt x="1459" y="1217"/>
                </a:cubicBezTo>
                <a:cubicBezTo>
                  <a:pt x="1459" y="1220"/>
                  <a:pt x="1463" y="1235"/>
                  <a:pt x="1466" y="1237"/>
                </a:cubicBezTo>
                <a:cubicBezTo>
                  <a:pt x="1468" y="1238"/>
                  <a:pt x="1480" y="1243"/>
                  <a:pt x="1480" y="1243"/>
                </a:cubicBezTo>
                <a:cubicBezTo>
                  <a:pt x="1480" y="1243"/>
                  <a:pt x="1487" y="1237"/>
                  <a:pt x="1488" y="1235"/>
                </a:cubicBezTo>
                <a:cubicBezTo>
                  <a:pt x="1488" y="1234"/>
                  <a:pt x="1493" y="1226"/>
                  <a:pt x="1495" y="1223"/>
                </a:cubicBezTo>
                <a:cubicBezTo>
                  <a:pt x="1496" y="1220"/>
                  <a:pt x="1505" y="1219"/>
                  <a:pt x="1505" y="1221"/>
                </a:cubicBezTo>
                <a:cubicBezTo>
                  <a:pt x="1505" y="1223"/>
                  <a:pt x="1515" y="1227"/>
                  <a:pt x="1515" y="1227"/>
                </a:cubicBezTo>
                <a:lnTo>
                  <a:pt x="1514" y="1249"/>
                </a:lnTo>
                <a:cubicBezTo>
                  <a:pt x="1514" y="1249"/>
                  <a:pt x="1516" y="1263"/>
                  <a:pt x="1517" y="1269"/>
                </a:cubicBezTo>
                <a:cubicBezTo>
                  <a:pt x="1518" y="1274"/>
                  <a:pt x="1529" y="1279"/>
                  <a:pt x="1529" y="1279"/>
                </a:cubicBezTo>
                <a:lnTo>
                  <a:pt x="1543" y="1267"/>
                </a:lnTo>
                <a:lnTo>
                  <a:pt x="1549" y="1246"/>
                </a:lnTo>
                <a:lnTo>
                  <a:pt x="1535" y="1226"/>
                </a:lnTo>
                <a:cubicBezTo>
                  <a:pt x="1535" y="1226"/>
                  <a:pt x="1525" y="1215"/>
                  <a:pt x="1524" y="1214"/>
                </a:cubicBezTo>
                <a:cubicBezTo>
                  <a:pt x="1522" y="1212"/>
                  <a:pt x="1514" y="1211"/>
                  <a:pt x="1514" y="1211"/>
                </a:cubicBezTo>
                <a:cubicBezTo>
                  <a:pt x="1514" y="1211"/>
                  <a:pt x="1515" y="1215"/>
                  <a:pt x="1516" y="1217"/>
                </a:cubicBezTo>
                <a:cubicBezTo>
                  <a:pt x="1517" y="1219"/>
                  <a:pt x="1514" y="1219"/>
                  <a:pt x="1514" y="1219"/>
                </a:cubicBezTo>
                <a:lnTo>
                  <a:pt x="1504" y="1215"/>
                </a:lnTo>
                <a:lnTo>
                  <a:pt x="1505" y="1204"/>
                </a:lnTo>
                <a:cubicBezTo>
                  <a:pt x="1505" y="1204"/>
                  <a:pt x="1513" y="1202"/>
                  <a:pt x="1514" y="1202"/>
                </a:cubicBezTo>
                <a:cubicBezTo>
                  <a:pt x="1516" y="1202"/>
                  <a:pt x="1514" y="1185"/>
                  <a:pt x="1514" y="1185"/>
                </a:cubicBezTo>
                <a:cubicBezTo>
                  <a:pt x="1514" y="1185"/>
                  <a:pt x="1517" y="1153"/>
                  <a:pt x="1517" y="1152"/>
                </a:cubicBezTo>
                <a:cubicBezTo>
                  <a:pt x="1518" y="1151"/>
                  <a:pt x="1516" y="1120"/>
                  <a:pt x="1512" y="1119"/>
                </a:cubicBezTo>
                <a:cubicBezTo>
                  <a:pt x="1509" y="1117"/>
                  <a:pt x="1512" y="1107"/>
                  <a:pt x="1514" y="1107"/>
                </a:cubicBezTo>
                <a:cubicBezTo>
                  <a:pt x="1516" y="1106"/>
                  <a:pt x="1533" y="1100"/>
                  <a:pt x="1533" y="1100"/>
                </a:cubicBezTo>
                <a:lnTo>
                  <a:pt x="1543" y="1081"/>
                </a:lnTo>
                <a:cubicBezTo>
                  <a:pt x="1543" y="1081"/>
                  <a:pt x="1561" y="1069"/>
                  <a:pt x="1562" y="1068"/>
                </a:cubicBezTo>
                <a:cubicBezTo>
                  <a:pt x="1563" y="1067"/>
                  <a:pt x="1583" y="1046"/>
                  <a:pt x="1583" y="1043"/>
                </a:cubicBezTo>
                <a:cubicBezTo>
                  <a:pt x="1583" y="1040"/>
                  <a:pt x="1586" y="1034"/>
                  <a:pt x="1591" y="1033"/>
                </a:cubicBezTo>
                <a:cubicBezTo>
                  <a:pt x="1596" y="1032"/>
                  <a:pt x="1606" y="1025"/>
                  <a:pt x="1606" y="1025"/>
                </a:cubicBezTo>
                <a:lnTo>
                  <a:pt x="1606" y="1010"/>
                </a:lnTo>
                <a:cubicBezTo>
                  <a:pt x="1606" y="1010"/>
                  <a:pt x="1608" y="1003"/>
                  <a:pt x="1612" y="1001"/>
                </a:cubicBezTo>
                <a:cubicBezTo>
                  <a:pt x="1616" y="999"/>
                  <a:pt x="1626" y="998"/>
                  <a:pt x="1626" y="998"/>
                </a:cubicBezTo>
                <a:cubicBezTo>
                  <a:pt x="1626" y="998"/>
                  <a:pt x="1628" y="1004"/>
                  <a:pt x="1627" y="1005"/>
                </a:cubicBezTo>
                <a:cubicBezTo>
                  <a:pt x="1626" y="1006"/>
                  <a:pt x="1650" y="998"/>
                  <a:pt x="1650" y="998"/>
                </a:cubicBezTo>
                <a:cubicBezTo>
                  <a:pt x="1650" y="998"/>
                  <a:pt x="1660" y="998"/>
                  <a:pt x="1662" y="997"/>
                </a:cubicBezTo>
                <a:cubicBezTo>
                  <a:pt x="1664" y="997"/>
                  <a:pt x="1669" y="989"/>
                  <a:pt x="1669" y="989"/>
                </a:cubicBezTo>
                <a:cubicBezTo>
                  <a:pt x="1669" y="989"/>
                  <a:pt x="1667" y="982"/>
                  <a:pt x="1670" y="984"/>
                </a:cubicBezTo>
                <a:cubicBezTo>
                  <a:pt x="1673" y="985"/>
                  <a:pt x="1681" y="993"/>
                  <a:pt x="1680" y="995"/>
                </a:cubicBezTo>
                <a:cubicBezTo>
                  <a:pt x="1679" y="996"/>
                  <a:pt x="1684" y="1005"/>
                  <a:pt x="1683" y="1009"/>
                </a:cubicBezTo>
                <a:cubicBezTo>
                  <a:pt x="1682" y="1012"/>
                  <a:pt x="1704" y="1036"/>
                  <a:pt x="1704" y="1036"/>
                </a:cubicBezTo>
                <a:cubicBezTo>
                  <a:pt x="1704" y="1036"/>
                  <a:pt x="1714" y="1031"/>
                  <a:pt x="1713" y="1035"/>
                </a:cubicBezTo>
                <a:cubicBezTo>
                  <a:pt x="1712" y="1038"/>
                  <a:pt x="1710" y="1050"/>
                  <a:pt x="1710" y="1050"/>
                </a:cubicBezTo>
                <a:cubicBezTo>
                  <a:pt x="1710" y="1050"/>
                  <a:pt x="1717" y="1054"/>
                  <a:pt x="1720" y="1055"/>
                </a:cubicBezTo>
                <a:cubicBezTo>
                  <a:pt x="1722" y="1055"/>
                  <a:pt x="1730" y="1070"/>
                  <a:pt x="1730" y="1070"/>
                </a:cubicBezTo>
                <a:cubicBezTo>
                  <a:pt x="1730" y="1070"/>
                  <a:pt x="1728" y="1083"/>
                  <a:pt x="1728" y="1085"/>
                </a:cubicBezTo>
                <a:cubicBezTo>
                  <a:pt x="1728" y="1087"/>
                  <a:pt x="1729" y="1100"/>
                  <a:pt x="1729" y="1102"/>
                </a:cubicBezTo>
                <a:cubicBezTo>
                  <a:pt x="1728" y="1104"/>
                  <a:pt x="1747" y="1108"/>
                  <a:pt x="1747" y="1108"/>
                </a:cubicBezTo>
                <a:cubicBezTo>
                  <a:pt x="1747" y="1108"/>
                  <a:pt x="1762" y="1096"/>
                  <a:pt x="1762" y="1095"/>
                </a:cubicBezTo>
                <a:close/>
                <a:moveTo>
                  <a:pt x="2309" y="308"/>
                </a:moveTo>
                <a:cubicBezTo>
                  <a:pt x="2309" y="308"/>
                  <a:pt x="2309" y="308"/>
                  <a:pt x="2309" y="308"/>
                </a:cubicBezTo>
                <a:cubicBezTo>
                  <a:pt x="2309" y="308"/>
                  <a:pt x="2309" y="308"/>
                  <a:pt x="2309" y="308"/>
                </a:cubicBezTo>
                <a:close/>
                <a:moveTo>
                  <a:pt x="214" y="405"/>
                </a:moveTo>
                <a:cubicBezTo>
                  <a:pt x="217" y="406"/>
                  <a:pt x="218" y="408"/>
                  <a:pt x="218" y="409"/>
                </a:cubicBezTo>
                <a:cubicBezTo>
                  <a:pt x="218" y="411"/>
                  <a:pt x="225" y="412"/>
                  <a:pt x="225" y="412"/>
                </a:cubicBezTo>
                <a:lnTo>
                  <a:pt x="230" y="410"/>
                </a:lnTo>
                <a:lnTo>
                  <a:pt x="226" y="416"/>
                </a:lnTo>
                <a:cubicBezTo>
                  <a:pt x="226" y="416"/>
                  <a:pt x="227" y="421"/>
                  <a:pt x="229" y="422"/>
                </a:cubicBezTo>
                <a:cubicBezTo>
                  <a:pt x="230" y="424"/>
                  <a:pt x="234" y="422"/>
                  <a:pt x="234" y="422"/>
                </a:cubicBezTo>
                <a:cubicBezTo>
                  <a:pt x="234" y="422"/>
                  <a:pt x="245" y="421"/>
                  <a:pt x="246" y="421"/>
                </a:cubicBezTo>
                <a:cubicBezTo>
                  <a:pt x="248" y="421"/>
                  <a:pt x="246" y="425"/>
                  <a:pt x="246" y="425"/>
                </a:cubicBezTo>
                <a:lnTo>
                  <a:pt x="250" y="432"/>
                </a:lnTo>
                <a:cubicBezTo>
                  <a:pt x="250" y="432"/>
                  <a:pt x="252" y="441"/>
                  <a:pt x="253" y="443"/>
                </a:cubicBezTo>
                <a:cubicBezTo>
                  <a:pt x="253" y="446"/>
                  <a:pt x="249" y="445"/>
                  <a:pt x="249" y="445"/>
                </a:cubicBezTo>
                <a:cubicBezTo>
                  <a:pt x="249" y="445"/>
                  <a:pt x="241" y="446"/>
                  <a:pt x="239" y="446"/>
                </a:cubicBezTo>
                <a:cubicBezTo>
                  <a:pt x="237" y="445"/>
                  <a:pt x="234" y="449"/>
                  <a:pt x="230" y="453"/>
                </a:cubicBezTo>
                <a:cubicBezTo>
                  <a:pt x="227" y="456"/>
                  <a:pt x="231" y="455"/>
                  <a:pt x="231" y="455"/>
                </a:cubicBezTo>
                <a:lnTo>
                  <a:pt x="238" y="455"/>
                </a:lnTo>
                <a:cubicBezTo>
                  <a:pt x="238" y="455"/>
                  <a:pt x="238" y="459"/>
                  <a:pt x="238" y="461"/>
                </a:cubicBezTo>
                <a:cubicBezTo>
                  <a:pt x="239" y="463"/>
                  <a:pt x="233" y="465"/>
                  <a:pt x="231" y="464"/>
                </a:cubicBezTo>
                <a:cubicBezTo>
                  <a:pt x="230" y="464"/>
                  <a:pt x="222" y="468"/>
                  <a:pt x="222" y="468"/>
                </a:cubicBezTo>
                <a:lnTo>
                  <a:pt x="222" y="474"/>
                </a:lnTo>
                <a:lnTo>
                  <a:pt x="232" y="475"/>
                </a:lnTo>
                <a:lnTo>
                  <a:pt x="242" y="477"/>
                </a:lnTo>
                <a:lnTo>
                  <a:pt x="243" y="480"/>
                </a:lnTo>
                <a:cubicBezTo>
                  <a:pt x="243" y="480"/>
                  <a:pt x="237" y="481"/>
                  <a:pt x="235" y="480"/>
                </a:cubicBezTo>
                <a:cubicBezTo>
                  <a:pt x="234" y="478"/>
                  <a:pt x="228" y="487"/>
                  <a:pt x="228" y="487"/>
                </a:cubicBezTo>
                <a:lnTo>
                  <a:pt x="223" y="492"/>
                </a:lnTo>
                <a:lnTo>
                  <a:pt x="213" y="500"/>
                </a:lnTo>
                <a:lnTo>
                  <a:pt x="219" y="503"/>
                </a:lnTo>
                <a:lnTo>
                  <a:pt x="222" y="498"/>
                </a:lnTo>
                <a:lnTo>
                  <a:pt x="231" y="499"/>
                </a:lnTo>
                <a:lnTo>
                  <a:pt x="241" y="498"/>
                </a:lnTo>
                <a:cubicBezTo>
                  <a:pt x="241" y="498"/>
                  <a:pt x="247" y="490"/>
                  <a:pt x="248" y="490"/>
                </a:cubicBezTo>
                <a:cubicBezTo>
                  <a:pt x="250" y="490"/>
                  <a:pt x="263" y="490"/>
                  <a:pt x="263" y="490"/>
                </a:cubicBezTo>
                <a:cubicBezTo>
                  <a:pt x="263" y="490"/>
                  <a:pt x="275" y="488"/>
                  <a:pt x="276" y="489"/>
                </a:cubicBezTo>
                <a:cubicBezTo>
                  <a:pt x="277" y="490"/>
                  <a:pt x="286" y="491"/>
                  <a:pt x="287" y="492"/>
                </a:cubicBezTo>
                <a:cubicBezTo>
                  <a:pt x="289" y="492"/>
                  <a:pt x="306" y="487"/>
                  <a:pt x="306" y="487"/>
                </a:cubicBezTo>
                <a:cubicBezTo>
                  <a:pt x="306" y="487"/>
                  <a:pt x="310" y="481"/>
                  <a:pt x="311" y="479"/>
                </a:cubicBezTo>
                <a:cubicBezTo>
                  <a:pt x="312" y="478"/>
                  <a:pt x="306" y="476"/>
                  <a:pt x="304" y="474"/>
                </a:cubicBezTo>
                <a:cubicBezTo>
                  <a:pt x="303" y="473"/>
                  <a:pt x="309" y="471"/>
                  <a:pt x="312" y="470"/>
                </a:cubicBezTo>
                <a:cubicBezTo>
                  <a:pt x="314" y="469"/>
                  <a:pt x="315" y="464"/>
                  <a:pt x="316" y="462"/>
                </a:cubicBezTo>
                <a:cubicBezTo>
                  <a:pt x="318" y="459"/>
                  <a:pt x="315" y="455"/>
                  <a:pt x="314" y="454"/>
                </a:cubicBezTo>
                <a:cubicBezTo>
                  <a:pt x="314" y="452"/>
                  <a:pt x="308" y="453"/>
                  <a:pt x="306" y="452"/>
                </a:cubicBezTo>
                <a:cubicBezTo>
                  <a:pt x="304" y="452"/>
                  <a:pt x="296" y="453"/>
                  <a:pt x="296" y="453"/>
                </a:cubicBezTo>
                <a:lnTo>
                  <a:pt x="297" y="444"/>
                </a:lnTo>
                <a:cubicBezTo>
                  <a:pt x="297" y="444"/>
                  <a:pt x="276" y="415"/>
                  <a:pt x="276" y="414"/>
                </a:cubicBezTo>
                <a:cubicBezTo>
                  <a:pt x="277" y="413"/>
                  <a:pt x="271" y="404"/>
                  <a:pt x="269" y="404"/>
                </a:cubicBezTo>
                <a:cubicBezTo>
                  <a:pt x="267" y="403"/>
                  <a:pt x="264" y="401"/>
                  <a:pt x="262" y="398"/>
                </a:cubicBezTo>
                <a:cubicBezTo>
                  <a:pt x="259" y="394"/>
                  <a:pt x="265" y="390"/>
                  <a:pt x="265" y="390"/>
                </a:cubicBezTo>
                <a:cubicBezTo>
                  <a:pt x="265" y="390"/>
                  <a:pt x="273" y="382"/>
                  <a:pt x="274" y="380"/>
                </a:cubicBezTo>
                <a:cubicBezTo>
                  <a:pt x="275" y="378"/>
                  <a:pt x="273" y="373"/>
                  <a:pt x="271" y="372"/>
                </a:cubicBezTo>
                <a:cubicBezTo>
                  <a:pt x="270" y="372"/>
                  <a:pt x="254" y="373"/>
                  <a:pt x="254" y="373"/>
                </a:cubicBezTo>
                <a:cubicBezTo>
                  <a:pt x="254" y="373"/>
                  <a:pt x="250" y="369"/>
                  <a:pt x="250" y="368"/>
                </a:cubicBezTo>
                <a:cubicBezTo>
                  <a:pt x="251" y="367"/>
                  <a:pt x="255" y="366"/>
                  <a:pt x="257" y="366"/>
                </a:cubicBezTo>
                <a:cubicBezTo>
                  <a:pt x="258" y="366"/>
                  <a:pt x="266" y="351"/>
                  <a:pt x="268" y="350"/>
                </a:cubicBezTo>
                <a:cubicBezTo>
                  <a:pt x="270" y="350"/>
                  <a:pt x="266" y="346"/>
                  <a:pt x="266" y="346"/>
                </a:cubicBezTo>
                <a:lnTo>
                  <a:pt x="260" y="348"/>
                </a:lnTo>
                <a:lnTo>
                  <a:pt x="254" y="357"/>
                </a:lnTo>
                <a:cubicBezTo>
                  <a:pt x="254" y="357"/>
                  <a:pt x="249" y="358"/>
                  <a:pt x="247" y="357"/>
                </a:cubicBezTo>
                <a:cubicBezTo>
                  <a:pt x="245" y="355"/>
                  <a:pt x="240" y="357"/>
                  <a:pt x="238" y="356"/>
                </a:cubicBezTo>
                <a:cubicBezTo>
                  <a:pt x="237" y="356"/>
                  <a:pt x="233" y="362"/>
                  <a:pt x="233" y="362"/>
                </a:cubicBezTo>
                <a:cubicBezTo>
                  <a:pt x="233" y="362"/>
                  <a:pt x="226" y="368"/>
                  <a:pt x="225" y="369"/>
                </a:cubicBezTo>
                <a:cubicBezTo>
                  <a:pt x="223" y="369"/>
                  <a:pt x="217" y="376"/>
                  <a:pt x="217" y="377"/>
                </a:cubicBezTo>
                <a:cubicBezTo>
                  <a:pt x="218" y="377"/>
                  <a:pt x="218" y="383"/>
                  <a:pt x="218" y="383"/>
                </a:cubicBezTo>
                <a:cubicBezTo>
                  <a:pt x="218" y="383"/>
                  <a:pt x="217" y="385"/>
                  <a:pt x="214" y="386"/>
                </a:cubicBezTo>
                <a:cubicBezTo>
                  <a:pt x="212" y="386"/>
                  <a:pt x="216" y="394"/>
                  <a:pt x="216" y="394"/>
                </a:cubicBezTo>
                <a:lnTo>
                  <a:pt x="222" y="396"/>
                </a:lnTo>
                <a:cubicBezTo>
                  <a:pt x="222" y="396"/>
                  <a:pt x="218" y="400"/>
                  <a:pt x="217" y="399"/>
                </a:cubicBezTo>
                <a:cubicBezTo>
                  <a:pt x="215" y="399"/>
                  <a:pt x="211" y="404"/>
                  <a:pt x="214" y="405"/>
                </a:cubicBezTo>
                <a:close/>
                <a:moveTo>
                  <a:pt x="161" y="457"/>
                </a:moveTo>
                <a:lnTo>
                  <a:pt x="153" y="462"/>
                </a:lnTo>
                <a:lnTo>
                  <a:pt x="151" y="471"/>
                </a:lnTo>
                <a:lnTo>
                  <a:pt x="158" y="475"/>
                </a:lnTo>
                <a:lnTo>
                  <a:pt x="168" y="477"/>
                </a:lnTo>
                <a:lnTo>
                  <a:pt x="180" y="474"/>
                </a:lnTo>
                <a:lnTo>
                  <a:pt x="189" y="469"/>
                </a:lnTo>
                <a:lnTo>
                  <a:pt x="192" y="466"/>
                </a:lnTo>
                <a:lnTo>
                  <a:pt x="207" y="465"/>
                </a:lnTo>
                <a:lnTo>
                  <a:pt x="209" y="459"/>
                </a:lnTo>
                <a:lnTo>
                  <a:pt x="213" y="452"/>
                </a:lnTo>
                <a:lnTo>
                  <a:pt x="213" y="433"/>
                </a:lnTo>
                <a:lnTo>
                  <a:pt x="221" y="428"/>
                </a:lnTo>
                <a:lnTo>
                  <a:pt x="218" y="416"/>
                </a:lnTo>
                <a:lnTo>
                  <a:pt x="205" y="412"/>
                </a:lnTo>
                <a:lnTo>
                  <a:pt x="194" y="411"/>
                </a:lnTo>
                <a:lnTo>
                  <a:pt x="187" y="413"/>
                </a:lnTo>
                <a:lnTo>
                  <a:pt x="183" y="419"/>
                </a:lnTo>
                <a:cubicBezTo>
                  <a:pt x="183" y="419"/>
                  <a:pt x="177" y="426"/>
                  <a:pt x="178" y="424"/>
                </a:cubicBezTo>
                <a:cubicBezTo>
                  <a:pt x="179" y="423"/>
                  <a:pt x="183" y="423"/>
                  <a:pt x="182" y="425"/>
                </a:cubicBezTo>
                <a:cubicBezTo>
                  <a:pt x="181" y="428"/>
                  <a:pt x="177" y="430"/>
                  <a:pt x="177" y="430"/>
                </a:cubicBezTo>
                <a:lnTo>
                  <a:pt x="172" y="430"/>
                </a:lnTo>
                <a:lnTo>
                  <a:pt x="168" y="427"/>
                </a:lnTo>
                <a:lnTo>
                  <a:pt x="161" y="428"/>
                </a:lnTo>
                <a:lnTo>
                  <a:pt x="159" y="432"/>
                </a:lnTo>
                <a:lnTo>
                  <a:pt x="161" y="438"/>
                </a:lnTo>
                <a:lnTo>
                  <a:pt x="157" y="443"/>
                </a:lnTo>
                <a:lnTo>
                  <a:pt x="162" y="447"/>
                </a:lnTo>
                <a:lnTo>
                  <a:pt x="168" y="449"/>
                </a:lnTo>
                <a:lnTo>
                  <a:pt x="167" y="455"/>
                </a:lnTo>
                <a:lnTo>
                  <a:pt x="161" y="457"/>
                </a:lnTo>
                <a:close/>
                <a:moveTo>
                  <a:pt x="4726" y="275"/>
                </a:moveTo>
                <a:lnTo>
                  <a:pt x="4763" y="263"/>
                </a:lnTo>
                <a:lnTo>
                  <a:pt x="4771" y="249"/>
                </a:lnTo>
                <a:lnTo>
                  <a:pt x="4757" y="237"/>
                </a:lnTo>
                <a:lnTo>
                  <a:pt x="4688" y="245"/>
                </a:lnTo>
                <a:lnTo>
                  <a:pt x="4668" y="232"/>
                </a:lnTo>
                <a:lnTo>
                  <a:pt x="4644" y="246"/>
                </a:lnTo>
                <a:cubicBezTo>
                  <a:pt x="4644" y="246"/>
                  <a:pt x="4656" y="251"/>
                  <a:pt x="4660" y="254"/>
                </a:cubicBezTo>
                <a:cubicBezTo>
                  <a:pt x="4664" y="257"/>
                  <a:pt x="4672" y="251"/>
                  <a:pt x="4672" y="251"/>
                </a:cubicBezTo>
                <a:lnTo>
                  <a:pt x="4672" y="263"/>
                </a:lnTo>
                <a:cubicBezTo>
                  <a:pt x="4672" y="263"/>
                  <a:pt x="4694" y="275"/>
                  <a:pt x="4691" y="279"/>
                </a:cubicBezTo>
                <a:cubicBezTo>
                  <a:pt x="4688" y="283"/>
                  <a:pt x="4726" y="275"/>
                  <a:pt x="4726" y="275"/>
                </a:cubicBezTo>
                <a:close/>
                <a:moveTo>
                  <a:pt x="4699" y="178"/>
                </a:moveTo>
                <a:cubicBezTo>
                  <a:pt x="4699" y="178"/>
                  <a:pt x="4704" y="151"/>
                  <a:pt x="4700" y="148"/>
                </a:cubicBezTo>
                <a:cubicBezTo>
                  <a:pt x="4696" y="146"/>
                  <a:pt x="4717" y="130"/>
                  <a:pt x="4717" y="130"/>
                </a:cubicBezTo>
                <a:cubicBezTo>
                  <a:pt x="4717" y="130"/>
                  <a:pt x="4746" y="116"/>
                  <a:pt x="4747" y="112"/>
                </a:cubicBezTo>
                <a:cubicBezTo>
                  <a:pt x="4749" y="108"/>
                  <a:pt x="4739" y="109"/>
                  <a:pt x="4739" y="109"/>
                </a:cubicBezTo>
                <a:lnTo>
                  <a:pt x="4742" y="89"/>
                </a:lnTo>
                <a:lnTo>
                  <a:pt x="4761" y="83"/>
                </a:lnTo>
                <a:cubicBezTo>
                  <a:pt x="4761" y="83"/>
                  <a:pt x="4750" y="67"/>
                  <a:pt x="4747" y="59"/>
                </a:cubicBezTo>
                <a:cubicBezTo>
                  <a:pt x="4745" y="51"/>
                  <a:pt x="4779" y="47"/>
                  <a:pt x="4779" y="47"/>
                </a:cubicBezTo>
                <a:lnTo>
                  <a:pt x="4841" y="19"/>
                </a:lnTo>
                <a:lnTo>
                  <a:pt x="4767" y="27"/>
                </a:lnTo>
                <a:lnTo>
                  <a:pt x="4765" y="17"/>
                </a:lnTo>
                <a:lnTo>
                  <a:pt x="4687" y="0"/>
                </a:lnTo>
                <a:lnTo>
                  <a:pt x="4532" y="5"/>
                </a:lnTo>
                <a:lnTo>
                  <a:pt x="4515" y="15"/>
                </a:lnTo>
                <a:lnTo>
                  <a:pt x="4461" y="15"/>
                </a:lnTo>
                <a:lnTo>
                  <a:pt x="4386" y="21"/>
                </a:lnTo>
                <a:cubicBezTo>
                  <a:pt x="4386" y="21"/>
                  <a:pt x="4316" y="31"/>
                  <a:pt x="4312" y="33"/>
                </a:cubicBezTo>
                <a:cubicBezTo>
                  <a:pt x="4308" y="36"/>
                  <a:pt x="4320" y="40"/>
                  <a:pt x="4320" y="40"/>
                </a:cubicBezTo>
                <a:lnTo>
                  <a:pt x="4318" y="49"/>
                </a:lnTo>
                <a:lnTo>
                  <a:pt x="4231" y="60"/>
                </a:lnTo>
                <a:lnTo>
                  <a:pt x="4226" y="69"/>
                </a:lnTo>
                <a:cubicBezTo>
                  <a:pt x="4226" y="69"/>
                  <a:pt x="4235" y="79"/>
                  <a:pt x="4237" y="80"/>
                </a:cubicBezTo>
                <a:cubicBezTo>
                  <a:pt x="4238" y="81"/>
                  <a:pt x="4274" y="89"/>
                  <a:pt x="4274" y="89"/>
                </a:cubicBezTo>
                <a:lnTo>
                  <a:pt x="4317" y="95"/>
                </a:lnTo>
                <a:cubicBezTo>
                  <a:pt x="4317" y="95"/>
                  <a:pt x="4341" y="106"/>
                  <a:pt x="4345" y="109"/>
                </a:cubicBezTo>
                <a:cubicBezTo>
                  <a:pt x="4349" y="113"/>
                  <a:pt x="4348" y="126"/>
                  <a:pt x="4346" y="132"/>
                </a:cubicBezTo>
                <a:cubicBezTo>
                  <a:pt x="4345" y="139"/>
                  <a:pt x="4341" y="140"/>
                  <a:pt x="4336" y="148"/>
                </a:cubicBezTo>
                <a:cubicBezTo>
                  <a:pt x="4330" y="156"/>
                  <a:pt x="4346" y="152"/>
                  <a:pt x="4346" y="152"/>
                </a:cubicBezTo>
                <a:lnTo>
                  <a:pt x="4365" y="162"/>
                </a:lnTo>
                <a:cubicBezTo>
                  <a:pt x="4365" y="162"/>
                  <a:pt x="4360" y="162"/>
                  <a:pt x="4352" y="163"/>
                </a:cubicBezTo>
                <a:cubicBezTo>
                  <a:pt x="4344" y="164"/>
                  <a:pt x="4333" y="167"/>
                  <a:pt x="4333" y="167"/>
                </a:cubicBezTo>
                <a:lnTo>
                  <a:pt x="4332" y="182"/>
                </a:lnTo>
                <a:lnTo>
                  <a:pt x="4358" y="176"/>
                </a:lnTo>
                <a:lnTo>
                  <a:pt x="4356" y="186"/>
                </a:lnTo>
                <a:lnTo>
                  <a:pt x="4337" y="190"/>
                </a:lnTo>
                <a:lnTo>
                  <a:pt x="4318" y="212"/>
                </a:lnTo>
                <a:lnTo>
                  <a:pt x="4317" y="255"/>
                </a:lnTo>
                <a:lnTo>
                  <a:pt x="4321" y="291"/>
                </a:lnTo>
                <a:lnTo>
                  <a:pt x="4332" y="321"/>
                </a:lnTo>
                <a:lnTo>
                  <a:pt x="4349" y="323"/>
                </a:lnTo>
                <a:lnTo>
                  <a:pt x="4369" y="335"/>
                </a:lnTo>
                <a:lnTo>
                  <a:pt x="4396" y="334"/>
                </a:lnTo>
                <a:lnTo>
                  <a:pt x="4422" y="298"/>
                </a:lnTo>
                <a:lnTo>
                  <a:pt x="4451" y="271"/>
                </a:lnTo>
                <a:lnTo>
                  <a:pt x="4459" y="257"/>
                </a:lnTo>
                <a:lnTo>
                  <a:pt x="4472" y="249"/>
                </a:lnTo>
                <a:lnTo>
                  <a:pt x="4501" y="242"/>
                </a:lnTo>
                <a:lnTo>
                  <a:pt x="4539" y="234"/>
                </a:lnTo>
                <a:cubicBezTo>
                  <a:pt x="4539" y="234"/>
                  <a:pt x="4573" y="211"/>
                  <a:pt x="4578" y="208"/>
                </a:cubicBezTo>
                <a:cubicBezTo>
                  <a:pt x="4581" y="206"/>
                  <a:pt x="4678" y="176"/>
                  <a:pt x="4678" y="176"/>
                </a:cubicBezTo>
                <a:lnTo>
                  <a:pt x="4699" y="178"/>
                </a:lnTo>
                <a:close/>
                <a:moveTo>
                  <a:pt x="4347" y="1482"/>
                </a:moveTo>
                <a:cubicBezTo>
                  <a:pt x="4347" y="1482"/>
                  <a:pt x="4325" y="1478"/>
                  <a:pt x="4324" y="1475"/>
                </a:cubicBezTo>
                <a:cubicBezTo>
                  <a:pt x="4324" y="1472"/>
                  <a:pt x="4287" y="1440"/>
                  <a:pt x="4286" y="1441"/>
                </a:cubicBezTo>
                <a:cubicBezTo>
                  <a:pt x="4285" y="1442"/>
                  <a:pt x="4271" y="1427"/>
                  <a:pt x="4269" y="1431"/>
                </a:cubicBezTo>
                <a:cubicBezTo>
                  <a:pt x="4267" y="1436"/>
                  <a:pt x="4240" y="1436"/>
                  <a:pt x="4240" y="1436"/>
                </a:cubicBezTo>
                <a:lnTo>
                  <a:pt x="4210" y="1429"/>
                </a:lnTo>
                <a:cubicBezTo>
                  <a:pt x="4210" y="1429"/>
                  <a:pt x="4198" y="1438"/>
                  <a:pt x="4201" y="1434"/>
                </a:cubicBezTo>
                <a:cubicBezTo>
                  <a:pt x="4203" y="1430"/>
                  <a:pt x="4201" y="1409"/>
                  <a:pt x="4201" y="1413"/>
                </a:cubicBezTo>
                <a:cubicBezTo>
                  <a:pt x="4200" y="1416"/>
                  <a:pt x="4156" y="1394"/>
                  <a:pt x="4156" y="1394"/>
                </a:cubicBezTo>
                <a:lnTo>
                  <a:pt x="4141" y="1407"/>
                </a:lnTo>
                <a:lnTo>
                  <a:pt x="4141" y="1390"/>
                </a:lnTo>
                <a:lnTo>
                  <a:pt x="4118" y="1376"/>
                </a:lnTo>
                <a:lnTo>
                  <a:pt x="4120" y="1357"/>
                </a:lnTo>
                <a:lnTo>
                  <a:pt x="4110" y="1348"/>
                </a:lnTo>
                <a:cubicBezTo>
                  <a:pt x="4110" y="1348"/>
                  <a:pt x="4108" y="1351"/>
                  <a:pt x="4107" y="1349"/>
                </a:cubicBezTo>
                <a:cubicBezTo>
                  <a:pt x="4106" y="1348"/>
                  <a:pt x="4100" y="1312"/>
                  <a:pt x="4100" y="1312"/>
                </a:cubicBezTo>
                <a:lnTo>
                  <a:pt x="4066" y="1284"/>
                </a:lnTo>
                <a:lnTo>
                  <a:pt x="4025" y="1283"/>
                </a:lnTo>
                <a:lnTo>
                  <a:pt x="3988" y="1262"/>
                </a:lnTo>
                <a:lnTo>
                  <a:pt x="3980" y="1243"/>
                </a:lnTo>
                <a:cubicBezTo>
                  <a:pt x="3980" y="1243"/>
                  <a:pt x="3958" y="1234"/>
                  <a:pt x="3958" y="1231"/>
                </a:cubicBezTo>
                <a:cubicBezTo>
                  <a:pt x="3958" y="1228"/>
                  <a:pt x="3952" y="1230"/>
                  <a:pt x="3950" y="1229"/>
                </a:cubicBezTo>
                <a:cubicBezTo>
                  <a:pt x="3948" y="1228"/>
                  <a:pt x="3949" y="1219"/>
                  <a:pt x="3949" y="1219"/>
                </a:cubicBezTo>
                <a:lnTo>
                  <a:pt x="3940" y="1211"/>
                </a:lnTo>
                <a:lnTo>
                  <a:pt x="3936" y="1209"/>
                </a:lnTo>
                <a:lnTo>
                  <a:pt x="3927" y="1206"/>
                </a:lnTo>
                <a:lnTo>
                  <a:pt x="3922" y="1199"/>
                </a:lnTo>
                <a:cubicBezTo>
                  <a:pt x="3922" y="1199"/>
                  <a:pt x="3941" y="1190"/>
                  <a:pt x="3939" y="1191"/>
                </a:cubicBezTo>
                <a:cubicBezTo>
                  <a:pt x="3937" y="1191"/>
                  <a:pt x="3896" y="1197"/>
                  <a:pt x="3896" y="1197"/>
                </a:cubicBezTo>
                <a:lnTo>
                  <a:pt x="3892" y="1205"/>
                </a:lnTo>
                <a:lnTo>
                  <a:pt x="3873" y="1195"/>
                </a:lnTo>
                <a:lnTo>
                  <a:pt x="3840" y="1193"/>
                </a:lnTo>
                <a:cubicBezTo>
                  <a:pt x="3840" y="1193"/>
                  <a:pt x="3816" y="1184"/>
                  <a:pt x="3817" y="1181"/>
                </a:cubicBezTo>
                <a:cubicBezTo>
                  <a:pt x="3818" y="1179"/>
                  <a:pt x="3810" y="1169"/>
                  <a:pt x="3810" y="1169"/>
                </a:cubicBezTo>
                <a:cubicBezTo>
                  <a:pt x="3810" y="1169"/>
                  <a:pt x="3804" y="1181"/>
                  <a:pt x="3803" y="1183"/>
                </a:cubicBezTo>
                <a:cubicBezTo>
                  <a:pt x="3802" y="1184"/>
                  <a:pt x="3785" y="1198"/>
                  <a:pt x="3785" y="1198"/>
                </a:cubicBezTo>
                <a:lnTo>
                  <a:pt x="3786" y="1220"/>
                </a:lnTo>
                <a:lnTo>
                  <a:pt x="3775" y="1207"/>
                </a:lnTo>
                <a:lnTo>
                  <a:pt x="3783" y="1196"/>
                </a:lnTo>
                <a:lnTo>
                  <a:pt x="3783" y="1180"/>
                </a:lnTo>
                <a:cubicBezTo>
                  <a:pt x="3783" y="1178"/>
                  <a:pt x="3793" y="1173"/>
                  <a:pt x="3793" y="1173"/>
                </a:cubicBezTo>
                <a:lnTo>
                  <a:pt x="3789" y="1165"/>
                </a:lnTo>
                <a:cubicBezTo>
                  <a:pt x="3789" y="1165"/>
                  <a:pt x="3777" y="1168"/>
                  <a:pt x="3777" y="1170"/>
                </a:cubicBezTo>
                <a:cubicBezTo>
                  <a:pt x="3777" y="1172"/>
                  <a:pt x="3761" y="1181"/>
                  <a:pt x="3761" y="1181"/>
                </a:cubicBezTo>
                <a:lnTo>
                  <a:pt x="3742" y="1189"/>
                </a:lnTo>
                <a:lnTo>
                  <a:pt x="3733" y="1189"/>
                </a:lnTo>
                <a:cubicBezTo>
                  <a:pt x="3733" y="1189"/>
                  <a:pt x="3724" y="1203"/>
                  <a:pt x="3722" y="1203"/>
                </a:cubicBezTo>
                <a:cubicBezTo>
                  <a:pt x="3720" y="1204"/>
                  <a:pt x="3721" y="1217"/>
                  <a:pt x="3721" y="1217"/>
                </a:cubicBezTo>
                <a:cubicBezTo>
                  <a:pt x="3721" y="1217"/>
                  <a:pt x="3699" y="1241"/>
                  <a:pt x="3698" y="1238"/>
                </a:cubicBezTo>
                <a:cubicBezTo>
                  <a:pt x="3697" y="1236"/>
                  <a:pt x="3674" y="1217"/>
                  <a:pt x="3674" y="1217"/>
                </a:cubicBezTo>
                <a:lnTo>
                  <a:pt x="3647" y="1220"/>
                </a:lnTo>
                <a:lnTo>
                  <a:pt x="3632" y="1228"/>
                </a:lnTo>
                <a:lnTo>
                  <a:pt x="3613" y="1215"/>
                </a:lnTo>
                <a:lnTo>
                  <a:pt x="3599" y="1193"/>
                </a:lnTo>
                <a:lnTo>
                  <a:pt x="3600" y="1166"/>
                </a:lnTo>
                <a:lnTo>
                  <a:pt x="3608" y="1137"/>
                </a:lnTo>
                <a:lnTo>
                  <a:pt x="3611" y="1117"/>
                </a:lnTo>
                <a:lnTo>
                  <a:pt x="3591" y="1103"/>
                </a:lnTo>
                <a:cubicBezTo>
                  <a:pt x="3591" y="1103"/>
                  <a:pt x="3550" y="1106"/>
                  <a:pt x="3550" y="1104"/>
                </a:cubicBezTo>
                <a:cubicBezTo>
                  <a:pt x="3550" y="1102"/>
                  <a:pt x="3528" y="1105"/>
                  <a:pt x="3529" y="1103"/>
                </a:cubicBezTo>
                <a:cubicBezTo>
                  <a:pt x="3530" y="1101"/>
                  <a:pt x="3537" y="1088"/>
                  <a:pt x="3537" y="1086"/>
                </a:cubicBezTo>
                <a:cubicBezTo>
                  <a:pt x="3537" y="1084"/>
                  <a:pt x="3542" y="1068"/>
                  <a:pt x="3542" y="1068"/>
                </a:cubicBezTo>
                <a:lnTo>
                  <a:pt x="3551" y="1051"/>
                </a:lnTo>
                <a:lnTo>
                  <a:pt x="3562" y="1018"/>
                </a:lnTo>
                <a:lnTo>
                  <a:pt x="3569" y="1006"/>
                </a:lnTo>
                <a:lnTo>
                  <a:pt x="3536" y="1004"/>
                </a:lnTo>
                <a:lnTo>
                  <a:pt x="3516" y="1012"/>
                </a:lnTo>
                <a:lnTo>
                  <a:pt x="3504" y="1046"/>
                </a:lnTo>
                <a:lnTo>
                  <a:pt x="3448" y="1061"/>
                </a:lnTo>
                <a:lnTo>
                  <a:pt x="3433" y="1050"/>
                </a:lnTo>
                <a:cubicBezTo>
                  <a:pt x="3433" y="1050"/>
                  <a:pt x="3432" y="1056"/>
                  <a:pt x="3433" y="1053"/>
                </a:cubicBezTo>
                <a:cubicBezTo>
                  <a:pt x="3433" y="1050"/>
                  <a:pt x="3415" y="1026"/>
                  <a:pt x="3415" y="1026"/>
                </a:cubicBezTo>
                <a:lnTo>
                  <a:pt x="3407" y="994"/>
                </a:lnTo>
                <a:cubicBezTo>
                  <a:pt x="3407" y="994"/>
                  <a:pt x="3430" y="926"/>
                  <a:pt x="3429" y="927"/>
                </a:cubicBezTo>
                <a:cubicBezTo>
                  <a:pt x="3428" y="929"/>
                  <a:pt x="3430" y="903"/>
                  <a:pt x="3430" y="903"/>
                </a:cubicBezTo>
                <a:lnTo>
                  <a:pt x="3501" y="856"/>
                </a:lnTo>
                <a:lnTo>
                  <a:pt x="3528" y="860"/>
                </a:lnTo>
                <a:lnTo>
                  <a:pt x="3535" y="867"/>
                </a:lnTo>
                <a:lnTo>
                  <a:pt x="3552" y="864"/>
                </a:lnTo>
                <a:lnTo>
                  <a:pt x="3568" y="847"/>
                </a:lnTo>
                <a:lnTo>
                  <a:pt x="3590" y="850"/>
                </a:lnTo>
                <a:lnTo>
                  <a:pt x="3611" y="846"/>
                </a:lnTo>
                <a:lnTo>
                  <a:pt x="3623" y="860"/>
                </a:lnTo>
                <a:lnTo>
                  <a:pt x="3642" y="853"/>
                </a:lnTo>
                <a:lnTo>
                  <a:pt x="3652" y="863"/>
                </a:lnTo>
                <a:lnTo>
                  <a:pt x="3658" y="870"/>
                </a:lnTo>
                <a:lnTo>
                  <a:pt x="3658" y="881"/>
                </a:lnTo>
                <a:lnTo>
                  <a:pt x="3653" y="892"/>
                </a:lnTo>
                <a:lnTo>
                  <a:pt x="3658" y="916"/>
                </a:lnTo>
                <a:lnTo>
                  <a:pt x="3671" y="935"/>
                </a:lnTo>
                <a:lnTo>
                  <a:pt x="3680" y="938"/>
                </a:lnTo>
                <a:lnTo>
                  <a:pt x="3691" y="909"/>
                </a:lnTo>
                <a:lnTo>
                  <a:pt x="3689" y="881"/>
                </a:lnTo>
                <a:lnTo>
                  <a:pt x="3684" y="859"/>
                </a:lnTo>
                <a:lnTo>
                  <a:pt x="3684" y="843"/>
                </a:lnTo>
                <a:lnTo>
                  <a:pt x="3711" y="810"/>
                </a:lnTo>
                <a:lnTo>
                  <a:pt x="3747" y="784"/>
                </a:lnTo>
                <a:lnTo>
                  <a:pt x="3775" y="768"/>
                </a:lnTo>
                <a:lnTo>
                  <a:pt x="3800" y="742"/>
                </a:lnTo>
                <a:lnTo>
                  <a:pt x="3798" y="716"/>
                </a:lnTo>
                <a:lnTo>
                  <a:pt x="3809" y="714"/>
                </a:lnTo>
                <a:lnTo>
                  <a:pt x="3820" y="692"/>
                </a:lnTo>
                <a:lnTo>
                  <a:pt x="3830" y="693"/>
                </a:lnTo>
                <a:lnTo>
                  <a:pt x="3851" y="667"/>
                </a:lnTo>
                <a:lnTo>
                  <a:pt x="3886" y="655"/>
                </a:lnTo>
                <a:lnTo>
                  <a:pt x="3907" y="651"/>
                </a:lnTo>
                <a:lnTo>
                  <a:pt x="3914" y="644"/>
                </a:lnTo>
                <a:lnTo>
                  <a:pt x="3906" y="637"/>
                </a:lnTo>
                <a:lnTo>
                  <a:pt x="3923" y="612"/>
                </a:lnTo>
                <a:lnTo>
                  <a:pt x="3975" y="591"/>
                </a:lnTo>
                <a:lnTo>
                  <a:pt x="4008" y="582"/>
                </a:lnTo>
                <a:lnTo>
                  <a:pt x="3981" y="599"/>
                </a:lnTo>
                <a:lnTo>
                  <a:pt x="3987" y="611"/>
                </a:lnTo>
                <a:lnTo>
                  <a:pt x="4006" y="606"/>
                </a:lnTo>
                <a:lnTo>
                  <a:pt x="4020" y="597"/>
                </a:lnTo>
                <a:lnTo>
                  <a:pt x="4057" y="587"/>
                </a:lnTo>
                <a:cubicBezTo>
                  <a:pt x="4057" y="587"/>
                  <a:pt x="4066" y="573"/>
                  <a:pt x="4064" y="576"/>
                </a:cubicBezTo>
                <a:cubicBezTo>
                  <a:pt x="4063" y="579"/>
                  <a:pt x="4083" y="573"/>
                  <a:pt x="4083" y="573"/>
                </a:cubicBezTo>
                <a:lnTo>
                  <a:pt x="4079" y="565"/>
                </a:lnTo>
                <a:lnTo>
                  <a:pt x="4080" y="554"/>
                </a:lnTo>
                <a:lnTo>
                  <a:pt x="4070" y="558"/>
                </a:lnTo>
                <a:lnTo>
                  <a:pt x="4054" y="575"/>
                </a:lnTo>
                <a:lnTo>
                  <a:pt x="4028" y="574"/>
                </a:lnTo>
                <a:lnTo>
                  <a:pt x="4016" y="556"/>
                </a:lnTo>
                <a:lnTo>
                  <a:pt x="4027" y="541"/>
                </a:lnTo>
                <a:cubicBezTo>
                  <a:pt x="4027" y="541"/>
                  <a:pt x="4038" y="518"/>
                  <a:pt x="4038" y="519"/>
                </a:cubicBezTo>
                <a:cubicBezTo>
                  <a:pt x="4037" y="521"/>
                  <a:pt x="4020" y="514"/>
                  <a:pt x="4020" y="514"/>
                </a:cubicBezTo>
                <a:lnTo>
                  <a:pt x="3993" y="523"/>
                </a:lnTo>
                <a:cubicBezTo>
                  <a:pt x="3991" y="523"/>
                  <a:pt x="3966" y="538"/>
                  <a:pt x="3967" y="536"/>
                </a:cubicBezTo>
                <a:cubicBezTo>
                  <a:pt x="3967" y="534"/>
                  <a:pt x="3954" y="543"/>
                  <a:pt x="3954" y="543"/>
                </a:cubicBezTo>
                <a:lnTo>
                  <a:pt x="3988" y="516"/>
                </a:lnTo>
                <a:lnTo>
                  <a:pt x="4002" y="514"/>
                </a:lnTo>
                <a:lnTo>
                  <a:pt x="4018" y="499"/>
                </a:lnTo>
                <a:lnTo>
                  <a:pt x="4095" y="499"/>
                </a:lnTo>
                <a:lnTo>
                  <a:pt x="4121" y="494"/>
                </a:lnTo>
                <a:lnTo>
                  <a:pt x="4156" y="475"/>
                </a:lnTo>
                <a:lnTo>
                  <a:pt x="4159" y="478"/>
                </a:lnTo>
                <a:lnTo>
                  <a:pt x="4144" y="492"/>
                </a:lnTo>
                <a:lnTo>
                  <a:pt x="4126" y="511"/>
                </a:lnTo>
                <a:lnTo>
                  <a:pt x="4108" y="530"/>
                </a:lnTo>
                <a:lnTo>
                  <a:pt x="4100" y="541"/>
                </a:lnTo>
                <a:lnTo>
                  <a:pt x="4127" y="543"/>
                </a:lnTo>
                <a:cubicBezTo>
                  <a:pt x="4127" y="543"/>
                  <a:pt x="4148" y="543"/>
                  <a:pt x="4151" y="543"/>
                </a:cubicBezTo>
                <a:cubicBezTo>
                  <a:pt x="4153" y="542"/>
                  <a:pt x="4154" y="552"/>
                  <a:pt x="4154" y="552"/>
                </a:cubicBezTo>
                <a:lnTo>
                  <a:pt x="4165" y="544"/>
                </a:lnTo>
                <a:lnTo>
                  <a:pt x="4171" y="559"/>
                </a:lnTo>
                <a:lnTo>
                  <a:pt x="4191" y="544"/>
                </a:lnTo>
                <a:lnTo>
                  <a:pt x="4185" y="527"/>
                </a:lnTo>
                <a:lnTo>
                  <a:pt x="4191" y="510"/>
                </a:lnTo>
                <a:lnTo>
                  <a:pt x="4167" y="511"/>
                </a:lnTo>
                <a:lnTo>
                  <a:pt x="4167" y="502"/>
                </a:lnTo>
                <a:cubicBezTo>
                  <a:pt x="4167" y="502"/>
                  <a:pt x="4159" y="492"/>
                  <a:pt x="4158" y="494"/>
                </a:cubicBezTo>
                <a:cubicBezTo>
                  <a:pt x="4157" y="495"/>
                  <a:pt x="4171" y="482"/>
                  <a:pt x="4171" y="484"/>
                </a:cubicBezTo>
                <a:cubicBezTo>
                  <a:pt x="4170" y="485"/>
                  <a:pt x="4165" y="477"/>
                  <a:pt x="4165" y="477"/>
                </a:cubicBezTo>
                <a:lnTo>
                  <a:pt x="4181" y="457"/>
                </a:lnTo>
                <a:lnTo>
                  <a:pt x="4173" y="434"/>
                </a:lnTo>
                <a:lnTo>
                  <a:pt x="4170" y="423"/>
                </a:lnTo>
                <a:lnTo>
                  <a:pt x="4149" y="413"/>
                </a:lnTo>
                <a:lnTo>
                  <a:pt x="4142" y="403"/>
                </a:lnTo>
                <a:lnTo>
                  <a:pt x="4132" y="396"/>
                </a:lnTo>
                <a:lnTo>
                  <a:pt x="4140" y="378"/>
                </a:lnTo>
                <a:lnTo>
                  <a:pt x="4136" y="366"/>
                </a:lnTo>
                <a:cubicBezTo>
                  <a:pt x="4136" y="366"/>
                  <a:pt x="4130" y="324"/>
                  <a:pt x="4130" y="325"/>
                </a:cubicBezTo>
                <a:cubicBezTo>
                  <a:pt x="4129" y="327"/>
                  <a:pt x="4102" y="348"/>
                  <a:pt x="4102" y="348"/>
                </a:cubicBezTo>
                <a:lnTo>
                  <a:pt x="4074" y="362"/>
                </a:lnTo>
                <a:lnTo>
                  <a:pt x="4059" y="349"/>
                </a:lnTo>
                <a:lnTo>
                  <a:pt x="4060" y="333"/>
                </a:lnTo>
                <a:lnTo>
                  <a:pt x="4073" y="321"/>
                </a:lnTo>
                <a:lnTo>
                  <a:pt x="4052" y="314"/>
                </a:lnTo>
                <a:lnTo>
                  <a:pt x="4051" y="309"/>
                </a:lnTo>
                <a:cubicBezTo>
                  <a:pt x="4051" y="309"/>
                  <a:pt x="4032" y="290"/>
                  <a:pt x="4031" y="291"/>
                </a:cubicBezTo>
                <a:cubicBezTo>
                  <a:pt x="4030" y="293"/>
                  <a:pt x="4025" y="297"/>
                  <a:pt x="4025" y="297"/>
                </a:cubicBezTo>
                <a:lnTo>
                  <a:pt x="3981" y="293"/>
                </a:lnTo>
                <a:lnTo>
                  <a:pt x="3965" y="320"/>
                </a:lnTo>
                <a:lnTo>
                  <a:pt x="3962" y="334"/>
                </a:lnTo>
                <a:cubicBezTo>
                  <a:pt x="3962" y="334"/>
                  <a:pt x="3938" y="358"/>
                  <a:pt x="3935" y="360"/>
                </a:cubicBezTo>
                <a:cubicBezTo>
                  <a:pt x="3937" y="360"/>
                  <a:pt x="3948" y="371"/>
                  <a:pt x="3948" y="371"/>
                </a:cubicBezTo>
                <a:lnTo>
                  <a:pt x="3938" y="395"/>
                </a:lnTo>
                <a:lnTo>
                  <a:pt x="3900" y="417"/>
                </a:lnTo>
                <a:lnTo>
                  <a:pt x="3881" y="420"/>
                </a:lnTo>
                <a:cubicBezTo>
                  <a:pt x="3881" y="420"/>
                  <a:pt x="3870" y="461"/>
                  <a:pt x="3871" y="464"/>
                </a:cubicBezTo>
                <a:cubicBezTo>
                  <a:pt x="3871" y="466"/>
                  <a:pt x="3855" y="474"/>
                  <a:pt x="3855" y="474"/>
                </a:cubicBezTo>
                <a:lnTo>
                  <a:pt x="3844" y="482"/>
                </a:lnTo>
                <a:lnTo>
                  <a:pt x="3839" y="467"/>
                </a:lnTo>
                <a:cubicBezTo>
                  <a:pt x="3839" y="467"/>
                  <a:pt x="3834" y="456"/>
                  <a:pt x="3832" y="453"/>
                </a:cubicBezTo>
                <a:cubicBezTo>
                  <a:pt x="3835" y="454"/>
                  <a:pt x="3846" y="456"/>
                  <a:pt x="3846" y="456"/>
                </a:cubicBezTo>
                <a:lnTo>
                  <a:pt x="3848" y="446"/>
                </a:lnTo>
                <a:lnTo>
                  <a:pt x="3837" y="447"/>
                </a:lnTo>
                <a:lnTo>
                  <a:pt x="3842" y="432"/>
                </a:lnTo>
                <a:lnTo>
                  <a:pt x="3852" y="415"/>
                </a:lnTo>
                <a:lnTo>
                  <a:pt x="3817" y="412"/>
                </a:lnTo>
                <a:lnTo>
                  <a:pt x="3809" y="403"/>
                </a:lnTo>
                <a:lnTo>
                  <a:pt x="3792" y="400"/>
                </a:lnTo>
                <a:lnTo>
                  <a:pt x="3790" y="393"/>
                </a:lnTo>
                <a:lnTo>
                  <a:pt x="3778" y="386"/>
                </a:lnTo>
                <a:lnTo>
                  <a:pt x="3764" y="379"/>
                </a:lnTo>
                <a:lnTo>
                  <a:pt x="3748" y="381"/>
                </a:lnTo>
                <a:lnTo>
                  <a:pt x="3747" y="367"/>
                </a:lnTo>
                <a:lnTo>
                  <a:pt x="3751" y="353"/>
                </a:lnTo>
                <a:lnTo>
                  <a:pt x="3735" y="351"/>
                </a:lnTo>
                <a:cubicBezTo>
                  <a:pt x="3735" y="351"/>
                  <a:pt x="3763" y="322"/>
                  <a:pt x="3762" y="323"/>
                </a:cubicBezTo>
                <a:cubicBezTo>
                  <a:pt x="3762" y="325"/>
                  <a:pt x="3841" y="284"/>
                  <a:pt x="3841" y="284"/>
                </a:cubicBezTo>
                <a:lnTo>
                  <a:pt x="3850" y="274"/>
                </a:lnTo>
                <a:lnTo>
                  <a:pt x="3866" y="273"/>
                </a:lnTo>
                <a:lnTo>
                  <a:pt x="3899" y="257"/>
                </a:lnTo>
                <a:lnTo>
                  <a:pt x="3925" y="240"/>
                </a:lnTo>
                <a:lnTo>
                  <a:pt x="3927" y="241"/>
                </a:lnTo>
                <a:lnTo>
                  <a:pt x="3908" y="259"/>
                </a:lnTo>
                <a:lnTo>
                  <a:pt x="3903" y="266"/>
                </a:lnTo>
                <a:lnTo>
                  <a:pt x="3887" y="273"/>
                </a:lnTo>
                <a:lnTo>
                  <a:pt x="3901" y="275"/>
                </a:lnTo>
                <a:lnTo>
                  <a:pt x="3899" y="283"/>
                </a:lnTo>
                <a:lnTo>
                  <a:pt x="3915" y="281"/>
                </a:lnTo>
                <a:lnTo>
                  <a:pt x="3930" y="268"/>
                </a:lnTo>
                <a:lnTo>
                  <a:pt x="3942" y="272"/>
                </a:lnTo>
                <a:lnTo>
                  <a:pt x="3947" y="278"/>
                </a:lnTo>
                <a:lnTo>
                  <a:pt x="3964" y="277"/>
                </a:lnTo>
                <a:lnTo>
                  <a:pt x="3963" y="265"/>
                </a:lnTo>
                <a:lnTo>
                  <a:pt x="3937" y="246"/>
                </a:lnTo>
                <a:lnTo>
                  <a:pt x="3931" y="240"/>
                </a:lnTo>
                <a:lnTo>
                  <a:pt x="3929" y="233"/>
                </a:lnTo>
                <a:lnTo>
                  <a:pt x="3940" y="235"/>
                </a:lnTo>
                <a:lnTo>
                  <a:pt x="3949" y="243"/>
                </a:lnTo>
                <a:lnTo>
                  <a:pt x="3959" y="232"/>
                </a:lnTo>
                <a:lnTo>
                  <a:pt x="3979" y="230"/>
                </a:lnTo>
                <a:lnTo>
                  <a:pt x="3999" y="216"/>
                </a:lnTo>
                <a:lnTo>
                  <a:pt x="3998" y="207"/>
                </a:lnTo>
                <a:lnTo>
                  <a:pt x="4014" y="192"/>
                </a:lnTo>
                <a:lnTo>
                  <a:pt x="4003" y="182"/>
                </a:lnTo>
                <a:lnTo>
                  <a:pt x="4030" y="181"/>
                </a:lnTo>
                <a:lnTo>
                  <a:pt x="4054" y="182"/>
                </a:lnTo>
                <a:cubicBezTo>
                  <a:pt x="4054" y="182"/>
                  <a:pt x="4065" y="176"/>
                  <a:pt x="4067" y="180"/>
                </a:cubicBezTo>
                <a:cubicBezTo>
                  <a:pt x="4069" y="183"/>
                  <a:pt x="4086" y="196"/>
                  <a:pt x="4086" y="196"/>
                </a:cubicBezTo>
                <a:lnTo>
                  <a:pt x="4080" y="202"/>
                </a:lnTo>
                <a:lnTo>
                  <a:pt x="4052" y="205"/>
                </a:lnTo>
                <a:lnTo>
                  <a:pt x="4046" y="218"/>
                </a:lnTo>
                <a:lnTo>
                  <a:pt x="4066" y="221"/>
                </a:lnTo>
                <a:lnTo>
                  <a:pt x="4081" y="205"/>
                </a:lnTo>
                <a:lnTo>
                  <a:pt x="4098" y="204"/>
                </a:lnTo>
                <a:lnTo>
                  <a:pt x="4100" y="220"/>
                </a:lnTo>
                <a:cubicBezTo>
                  <a:pt x="4100" y="220"/>
                  <a:pt x="4082" y="231"/>
                  <a:pt x="4079" y="231"/>
                </a:cubicBezTo>
                <a:cubicBezTo>
                  <a:pt x="4076" y="232"/>
                  <a:pt x="4065" y="237"/>
                  <a:pt x="4065" y="237"/>
                </a:cubicBezTo>
                <a:lnTo>
                  <a:pt x="4064" y="249"/>
                </a:lnTo>
                <a:lnTo>
                  <a:pt x="4046" y="251"/>
                </a:lnTo>
                <a:lnTo>
                  <a:pt x="4028" y="248"/>
                </a:lnTo>
                <a:lnTo>
                  <a:pt x="4019" y="249"/>
                </a:lnTo>
                <a:lnTo>
                  <a:pt x="4005" y="260"/>
                </a:lnTo>
                <a:lnTo>
                  <a:pt x="4016" y="270"/>
                </a:lnTo>
                <a:cubicBezTo>
                  <a:pt x="4016" y="270"/>
                  <a:pt x="4033" y="263"/>
                  <a:pt x="4036" y="261"/>
                </a:cubicBezTo>
                <a:cubicBezTo>
                  <a:pt x="4038" y="259"/>
                  <a:pt x="4047" y="255"/>
                  <a:pt x="4049" y="259"/>
                </a:cubicBezTo>
                <a:cubicBezTo>
                  <a:pt x="4051" y="262"/>
                  <a:pt x="4062" y="271"/>
                  <a:pt x="4062" y="271"/>
                </a:cubicBezTo>
                <a:lnTo>
                  <a:pt x="4072" y="289"/>
                </a:lnTo>
                <a:lnTo>
                  <a:pt x="4080" y="292"/>
                </a:lnTo>
                <a:lnTo>
                  <a:pt x="4107" y="301"/>
                </a:lnTo>
                <a:cubicBezTo>
                  <a:pt x="4107" y="301"/>
                  <a:pt x="4126" y="305"/>
                  <a:pt x="4126" y="307"/>
                </a:cubicBezTo>
                <a:cubicBezTo>
                  <a:pt x="4126" y="308"/>
                  <a:pt x="4124" y="295"/>
                  <a:pt x="4124" y="295"/>
                </a:cubicBezTo>
                <a:lnTo>
                  <a:pt x="4110" y="279"/>
                </a:lnTo>
                <a:cubicBezTo>
                  <a:pt x="4110" y="279"/>
                  <a:pt x="4109" y="274"/>
                  <a:pt x="4114" y="275"/>
                </a:cubicBezTo>
                <a:cubicBezTo>
                  <a:pt x="4118" y="277"/>
                  <a:pt x="4130" y="287"/>
                  <a:pt x="4130" y="287"/>
                </a:cubicBezTo>
                <a:cubicBezTo>
                  <a:pt x="4132" y="287"/>
                  <a:pt x="4145" y="295"/>
                  <a:pt x="4145" y="295"/>
                </a:cubicBezTo>
                <a:lnTo>
                  <a:pt x="4150" y="281"/>
                </a:lnTo>
                <a:lnTo>
                  <a:pt x="4162" y="273"/>
                </a:lnTo>
                <a:lnTo>
                  <a:pt x="4158" y="265"/>
                </a:lnTo>
                <a:lnTo>
                  <a:pt x="4151" y="257"/>
                </a:lnTo>
                <a:lnTo>
                  <a:pt x="4144" y="249"/>
                </a:lnTo>
                <a:lnTo>
                  <a:pt x="4144" y="239"/>
                </a:lnTo>
                <a:cubicBezTo>
                  <a:pt x="4144" y="239"/>
                  <a:pt x="4146" y="237"/>
                  <a:pt x="4148" y="236"/>
                </a:cubicBezTo>
                <a:cubicBezTo>
                  <a:pt x="4150" y="235"/>
                  <a:pt x="4156" y="230"/>
                  <a:pt x="4158" y="233"/>
                </a:cubicBezTo>
                <a:cubicBezTo>
                  <a:pt x="4159" y="235"/>
                  <a:pt x="4173" y="253"/>
                  <a:pt x="4173" y="253"/>
                </a:cubicBezTo>
                <a:lnTo>
                  <a:pt x="4185" y="255"/>
                </a:lnTo>
                <a:lnTo>
                  <a:pt x="4191" y="245"/>
                </a:lnTo>
                <a:cubicBezTo>
                  <a:pt x="4191" y="245"/>
                  <a:pt x="4208" y="243"/>
                  <a:pt x="4208" y="244"/>
                </a:cubicBezTo>
                <a:cubicBezTo>
                  <a:pt x="4208" y="245"/>
                  <a:pt x="4209" y="236"/>
                  <a:pt x="4209" y="236"/>
                </a:cubicBezTo>
                <a:lnTo>
                  <a:pt x="4225" y="232"/>
                </a:lnTo>
                <a:lnTo>
                  <a:pt x="4203" y="212"/>
                </a:lnTo>
                <a:lnTo>
                  <a:pt x="4191" y="206"/>
                </a:lnTo>
                <a:lnTo>
                  <a:pt x="4181" y="209"/>
                </a:lnTo>
                <a:lnTo>
                  <a:pt x="4173" y="199"/>
                </a:lnTo>
                <a:lnTo>
                  <a:pt x="4182" y="190"/>
                </a:lnTo>
                <a:lnTo>
                  <a:pt x="4186" y="178"/>
                </a:lnTo>
                <a:lnTo>
                  <a:pt x="4175" y="168"/>
                </a:lnTo>
                <a:lnTo>
                  <a:pt x="4159" y="164"/>
                </a:lnTo>
                <a:lnTo>
                  <a:pt x="4154" y="156"/>
                </a:lnTo>
                <a:cubicBezTo>
                  <a:pt x="4154" y="156"/>
                  <a:pt x="4140" y="154"/>
                  <a:pt x="4138" y="155"/>
                </a:cubicBezTo>
                <a:cubicBezTo>
                  <a:pt x="4136" y="156"/>
                  <a:pt x="4126" y="143"/>
                  <a:pt x="4126" y="143"/>
                </a:cubicBezTo>
                <a:lnTo>
                  <a:pt x="4118" y="132"/>
                </a:lnTo>
                <a:cubicBezTo>
                  <a:pt x="4116" y="131"/>
                  <a:pt x="4112" y="126"/>
                  <a:pt x="4109" y="127"/>
                </a:cubicBezTo>
                <a:cubicBezTo>
                  <a:pt x="4106" y="128"/>
                  <a:pt x="4078" y="128"/>
                  <a:pt x="4078" y="128"/>
                </a:cubicBezTo>
                <a:lnTo>
                  <a:pt x="4072" y="130"/>
                </a:lnTo>
                <a:lnTo>
                  <a:pt x="4063" y="124"/>
                </a:lnTo>
                <a:lnTo>
                  <a:pt x="4028" y="132"/>
                </a:lnTo>
                <a:lnTo>
                  <a:pt x="4010" y="146"/>
                </a:lnTo>
                <a:cubicBezTo>
                  <a:pt x="4010" y="146"/>
                  <a:pt x="4009" y="138"/>
                  <a:pt x="4010" y="136"/>
                </a:cubicBezTo>
                <a:cubicBezTo>
                  <a:pt x="4011" y="134"/>
                  <a:pt x="4024" y="127"/>
                  <a:pt x="4026" y="126"/>
                </a:cubicBezTo>
                <a:cubicBezTo>
                  <a:pt x="4028" y="124"/>
                  <a:pt x="4011" y="124"/>
                  <a:pt x="4011" y="124"/>
                </a:cubicBezTo>
                <a:cubicBezTo>
                  <a:pt x="4011" y="124"/>
                  <a:pt x="3979" y="134"/>
                  <a:pt x="3977" y="136"/>
                </a:cubicBezTo>
                <a:cubicBezTo>
                  <a:pt x="3976" y="138"/>
                  <a:pt x="3951" y="158"/>
                  <a:pt x="3951" y="158"/>
                </a:cubicBezTo>
                <a:lnTo>
                  <a:pt x="3952" y="174"/>
                </a:lnTo>
                <a:lnTo>
                  <a:pt x="3975" y="177"/>
                </a:lnTo>
                <a:lnTo>
                  <a:pt x="3983" y="179"/>
                </a:lnTo>
                <a:lnTo>
                  <a:pt x="3977" y="184"/>
                </a:lnTo>
                <a:lnTo>
                  <a:pt x="3973" y="194"/>
                </a:lnTo>
                <a:lnTo>
                  <a:pt x="3958" y="202"/>
                </a:lnTo>
                <a:lnTo>
                  <a:pt x="3940" y="216"/>
                </a:lnTo>
                <a:lnTo>
                  <a:pt x="3925" y="222"/>
                </a:lnTo>
                <a:lnTo>
                  <a:pt x="3922" y="211"/>
                </a:lnTo>
                <a:lnTo>
                  <a:pt x="3935" y="203"/>
                </a:lnTo>
                <a:cubicBezTo>
                  <a:pt x="3935" y="203"/>
                  <a:pt x="3933" y="186"/>
                  <a:pt x="3931" y="188"/>
                </a:cubicBezTo>
                <a:cubicBezTo>
                  <a:pt x="3930" y="189"/>
                  <a:pt x="3916" y="187"/>
                  <a:pt x="3915" y="189"/>
                </a:cubicBezTo>
                <a:cubicBezTo>
                  <a:pt x="3915" y="191"/>
                  <a:pt x="3916" y="176"/>
                  <a:pt x="3916" y="176"/>
                </a:cubicBezTo>
                <a:lnTo>
                  <a:pt x="3915" y="162"/>
                </a:lnTo>
                <a:lnTo>
                  <a:pt x="3912" y="152"/>
                </a:lnTo>
                <a:cubicBezTo>
                  <a:pt x="3912" y="152"/>
                  <a:pt x="3923" y="142"/>
                  <a:pt x="3925" y="142"/>
                </a:cubicBezTo>
                <a:cubicBezTo>
                  <a:pt x="3927" y="141"/>
                  <a:pt x="3949" y="140"/>
                  <a:pt x="3949" y="140"/>
                </a:cubicBezTo>
                <a:lnTo>
                  <a:pt x="3983" y="120"/>
                </a:lnTo>
                <a:lnTo>
                  <a:pt x="3955" y="119"/>
                </a:lnTo>
                <a:cubicBezTo>
                  <a:pt x="3955" y="119"/>
                  <a:pt x="3929" y="120"/>
                  <a:pt x="3927" y="122"/>
                </a:cubicBezTo>
                <a:cubicBezTo>
                  <a:pt x="3926" y="125"/>
                  <a:pt x="3909" y="143"/>
                  <a:pt x="3909" y="143"/>
                </a:cubicBezTo>
                <a:lnTo>
                  <a:pt x="3898" y="151"/>
                </a:lnTo>
                <a:lnTo>
                  <a:pt x="3862" y="173"/>
                </a:lnTo>
                <a:lnTo>
                  <a:pt x="3861" y="188"/>
                </a:lnTo>
                <a:lnTo>
                  <a:pt x="3846" y="186"/>
                </a:lnTo>
                <a:lnTo>
                  <a:pt x="3836" y="184"/>
                </a:lnTo>
                <a:lnTo>
                  <a:pt x="3809" y="194"/>
                </a:lnTo>
                <a:lnTo>
                  <a:pt x="3809" y="209"/>
                </a:lnTo>
                <a:lnTo>
                  <a:pt x="3760" y="212"/>
                </a:lnTo>
                <a:cubicBezTo>
                  <a:pt x="3760" y="212"/>
                  <a:pt x="3737" y="208"/>
                  <a:pt x="3737" y="205"/>
                </a:cubicBezTo>
                <a:cubicBezTo>
                  <a:pt x="3737" y="202"/>
                  <a:pt x="3728" y="195"/>
                  <a:pt x="3726" y="195"/>
                </a:cubicBezTo>
                <a:cubicBezTo>
                  <a:pt x="3723" y="195"/>
                  <a:pt x="3693" y="204"/>
                  <a:pt x="3693" y="204"/>
                </a:cubicBezTo>
                <a:lnTo>
                  <a:pt x="3691" y="214"/>
                </a:lnTo>
                <a:lnTo>
                  <a:pt x="3657" y="212"/>
                </a:lnTo>
                <a:cubicBezTo>
                  <a:pt x="3657" y="212"/>
                  <a:pt x="3628" y="217"/>
                  <a:pt x="3629" y="214"/>
                </a:cubicBezTo>
                <a:cubicBezTo>
                  <a:pt x="3629" y="212"/>
                  <a:pt x="3613" y="213"/>
                  <a:pt x="3613" y="213"/>
                </a:cubicBezTo>
                <a:lnTo>
                  <a:pt x="3637" y="202"/>
                </a:lnTo>
                <a:lnTo>
                  <a:pt x="3621" y="194"/>
                </a:lnTo>
                <a:lnTo>
                  <a:pt x="3590" y="190"/>
                </a:lnTo>
                <a:lnTo>
                  <a:pt x="3569" y="183"/>
                </a:lnTo>
                <a:lnTo>
                  <a:pt x="3545" y="186"/>
                </a:lnTo>
                <a:lnTo>
                  <a:pt x="3542" y="176"/>
                </a:lnTo>
                <a:lnTo>
                  <a:pt x="3521" y="185"/>
                </a:lnTo>
                <a:lnTo>
                  <a:pt x="3515" y="171"/>
                </a:lnTo>
                <a:lnTo>
                  <a:pt x="3500" y="178"/>
                </a:lnTo>
                <a:cubicBezTo>
                  <a:pt x="3500" y="178"/>
                  <a:pt x="3446" y="189"/>
                  <a:pt x="3443" y="190"/>
                </a:cubicBezTo>
                <a:cubicBezTo>
                  <a:pt x="3440" y="190"/>
                  <a:pt x="3427" y="184"/>
                  <a:pt x="3427" y="184"/>
                </a:cubicBezTo>
                <a:lnTo>
                  <a:pt x="3410" y="192"/>
                </a:lnTo>
                <a:lnTo>
                  <a:pt x="3378" y="194"/>
                </a:lnTo>
                <a:lnTo>
                  <a:pt x="3365" y="185"/>
                </a:lnTo>
                <a:lnTo>
                  <a:pt x="3339" y="180"/>
                </a:lnTo>
                <a:lnTo>
                  <a:pt x="3311" y="181"/>
                </a:lnTo>
                <a:lnTo>
                  <a:pt x="3257" y="172"/>
                </a:lnTo>
                <a:cubicBezTo>
                  <a:pt x="3257" y="172"/>
                  <a:pt x="3226" y="168"/>
                  <a:pt x="3228" y="167"/>
                </a:cubicBezTo>
                <a:cubicBezTo>
                  <a:pt x="3230" y="166"/>
                  <a:pt x="3212" y="162"/>
                  <a:pt x="3212" y="162"/>
                </a:cubicBezTo>
                <a:cubicBezTo>
                  <a:pt x="3212" y="162"/>
                  <a:pt x="3212" y="159"/>
                  <a:pt x="3213" y="158"/>
                </a:cubicBezTo>
                <a:cubicBezTo>
                  <a:pt x="3206" y="161"/>
                  <a:pt x="3154" y="170"/>
                  <a:pt x="3154" y="170"/>
                </a:cubicBezTo>
                <a:lnTo>
                  <a:pt x="3084" y="192"/>
                </a:lnTo>
                <a:lnTo>
                  <a:pt x="3038" y="202"/>
                </a:lnTo>
                <a:cubicBezTo>
                  <a:pt x="3038" y="202"/>
                  <a:pt x="3039" y="214"/>
                  <a:pt x="3040" y="216"/>
                </a:cubicBezTo>
                <a:cubicBezTo>
                  <a:pt x="3041" y="218"/>
                  <a:pt x="3045" y="231"/>
                  <a:pt x="3045" y="231"/>
                </a:cubicBezTo>
                <a:lnTo>
                  <a:pt x="3032" y="234"/>
                </a:lnTo>
                <a:lnTo>
                  <a:pt x="3018" y="234"/>
                </a:lnTo>
                <a:lnTo>
                  <a:pt x="3025" y="224"/>
                </a:lnTo>
                <a:lnTo>
                  <a:pt x="2957" y="243"/>
                </a:lnTo>
                <a:lnTo>
                  <a:pt x="2958" y="250"/>
                </a:lnTo>
                <a:lnTo>
                  <a:pt x="2954" y="259"/>
                </a:lnTo>
                <a:lnTo>
                  <a:pt x="2975" y="261"/>
                </a:lnTo>
                <a:lnTo>
                  <a:pt x="2993" y="263"/>
                </a:lnTo>
                <a:cubicBezTo>
                  <a:pt x="2993" y="263"/>
                  <a:pt x="3003" y="257"/>
                  <a:pt x="3003" y="259"/>
                </a:cubicBezTo>
                <a:cubicBezTo>
                  <a:pt x="3003" y="261"/>
                  <a:pt x="2998" y="277"/>
                  <a:pt x="2998" y="277"/>
                </a:cubicBezTo>
                <a:lnTo>
                  <a:pt x="2977" y="278"/>
                </a:lnTo>
                <a:cubicBezTo>
                  <a:pt x="2976" y="276"/>
                  <a:pt x="2965" y="279"/>
                  <a:pt x="2965" y="279"/>
                </a:cubicBezTo>
                <a:cubicBezTo>
                  <a:pt x="2965" y="279"/>
                  <a:pt x="2951" y="287"/>
                  <a:pt x="2950" y="285"/>
                </a:cubicBezTo>
                <a:cubicBezTo>
                  <a:pt x="2950" y="283"/>
                  <a:pt x="2922" y="290"/>
                  <a:pt x="2922" y="290"/>
                </a:cubicBezTo>
                <a:lnTo>
                  <a:pt x="2891" y="308"/>
                </a:lnTo>
                <a:lnTo>
                  <a:pt x="2879" y="326"/>
                </a:lnTo>
                <a:lnTo>
                  <a:pt x="2877" y="339"/>
                </a:lnTo>
                <a:lnTo>
                  <a:pt x="2901" y="335"/>
                </a:lnTo>
                <a:lnTo>
                  <a:pt x="2887" y="353"/>
                </a:lnTo>
                <a:lnTo>
                  <a:pt x="2903" y="353"/>
                </a:lnTo>
                <a:cubicBezTo>
                  <a:pt x="2903" y="353"/>
                  <a:pt x="2921" y="353"/>
                  <a:pt x="2922" y="355"/>
                </a:cubicBezTo>
                <a:cubicBezTo>
                  <a:pt x="2924" y="358"/>
                  <a:pt x="2932" y="357"/>
                  <a:pt x="2932" y="358"/>
                </a:cubicBezTo>
                <a:cubicBezTo>
                  <a:pt x="2932" y="359"/>
                  <a:pt x="2773" y="421"/>
                  <a:pt x="2771" y="419"/>
                </a:cubicBezTo>
                <a:cubicBezTo>
                  <a:pt x="2770" y="417"/>
                  <a:pt x="2746" y="430"/>
                  <a:pt x="2746" y="430"/>
                </a:cubicBezTo>
                <a:cubicBezTo>
                  <a:pt x="2746" y="430"/>
                  <a:pt x="2777" y="424"/>
                  <a:pt x="2779" y="424"/>
                </a:cubicBezTo>
                <a:cubicBezTo>
                  <a:pt x="2781" y="424"/>
                  <a:pt x="2827" y="414"/>
                  <a:pt x="2827" y="414"/>
                </a:cubicBezTo>
                <a:lnTo>
                  <a:pt x="2848" y="408"/>
                </a:lnTo>
                <a:cubicBezTo>
                  <a:pt x="2848" y="408"/>
                  <a:pt x="2894" y="394"/>
                  <a:pt x="2895" y="392"/>
                </a:cubicBezTo>
                <a:cubicBezTo>
                  <a:pt x="2895" y="390"/>
                  <a:pt x="2928" y="373"/>
                  <a:pt x="2930" y="373"/>
                </a:cubicBezTo>
                <a:cubicBezTo>
                  <a:pt x="2932" y="373"/>
                  <a:pt x="2942" y="369"/>
                  <a:pt x="2943" y="371"/>
                </a:cubicBezTo>
                <a:cubicBezTo>
                  <a:pt x="2944" y="374"/>
                  <a:pt x="2989" y="359"/>
                  <a:pt x="2989" y="359"/>
                </a:cubicBezTo>
                <a:cubicBezTo>
                  <a:pt x="2989" y="359"/>
                  <a:pt x="3005" y="348"/>
                  <a:pt x="3004" y="346"/>
                </a:cubicBezTo>
                <a:cubicBezTo>
                  <a:pt x="3002" y="344"/>
                  <a:pt x="2993" y="339"/>
                  <a:pt x="2996" y="338"/>
                </a:cubicBezTo>
                <a:cubicBezTo>
                  <a:pt x="2998" y="337"/>
                  <a:pt x="3022" y="334"/>
                  <a:pt x="3022" y="334"/>
                </a:cubicBezTo>
                <a:cubicBezTo>
                  <a:pt x="3022" y="334"/>
                  <a:pt x="3059" y="319"/>
                  <a:pt x="3058" y="321"/>
                </a:cubicBezTo>
                <a:cubicBezTo>
                  <a:pt x="3057" y="323"/>
                  <a:pt x="3021" y="347"/>
                  <a:pt x="3021" y="347"/>
                </a:cubicBezTo>
                <a:lnTo>
                  <a:pt x="3073" y="337"/>
                </a:lnTo>
                <a:lnTo>
                  <a:pt x="3093" y="329"/>
                </a:lnTo>
                <a:cubicBezTo>
                  <a:pt x="3093" y="329"/>
                  <a:pt x="3111" y="321"/>
                  <a:pt x="3109" y="323"/>
                </a:cubicBezTo>
                <a:cubicBezTo>
                  <a:pt x="3108" y="325"/>
                  <a:pt x="3129" y="331"/>
                  <a:pt x="3129" y="333"/>
                </a:cubicBezTo>
                <a:cubicBezTo>
                  <a:pt x="3129" y="335"/>
                  <a:pt x="3174" y="341"/>
                  <a:pt x="3174" y="341"/>
                </a:cubicBezTo>
                <a:lnTo>
                  <a:pt x="3188" y="361"/>
                </a:lnTo>
                <a:lnTo>
                  <a:pt x="3185" y="388"/>
                </a:lnTo>
                <a:lnTo>
                  <a:pt x="3184" y="420"/>
                </a:lnTo>
                <a:lnTo>
                  <a:pt x="3208" y="418"/>
                </a:lnTo>
                <a:lnTo>
                  <a:pt x="3202" y="439"/>
                </a:lnTo>
                <a:lnTo>
                  <a:pt x="3203" y="474"/>
                </a:lnTo>
                <a:cubicBezTo>
                  <a:pt x="3203" y="474"/>
                  <a:pt x="3204" y="487"/>
                  <a:pt x="3204" y="489"/>
                </a:cubicBezTo>
                <a:cubicBezTo>
                  <a:pt x="3204" y="491"/>
                  <a:pt x="3186" y="485"/>
                  <a:pt x="3186" y="485"/>
                </a:cubicBezTo>
                <a:cubicBezTo>
                  <a:pt x="3186" y="485"/>
                  <a:pt x="3183" y="500"/>
                  <a:pt x="3185" y="502"/>
                </a:cubicBezTo>
                <a:cubicBezTo>
                  <a:pt x="3187" y="504"/>
                  <a:pt x="3209" y="527"/>
                  <a:pt x="3209" y="527"/>
                </a:cubicBezTo>
                <a:lnTo>
                  <a:pt x="3202" y="536"/>
                </a:lnTo>
                <a:lnTo>
                  <a:pt x="3185" y="577"/>
                </a:lnTo>
                <a:lnTo>
                  <a:pt x="3145" y="623"/>
                </a:lnTo>
                <a:lnTo>
                  <a:pt x="3139" y="648"/>
                </a:lnTo>
                <a:lnTo>
                  <a:pt x="3119" y="669"/>
                </a:lnTo>
                <a:lnTo>
                  <a:pt x="3123" y="684"/>
                </a:lnTo>
                <a:cubicBezTo>
                  <a:pt x="3123" y="684"/>
                  <a:pt x="3117" y="695"/>
                  <a:pt x="3119" y="696"/>
                </a:cubicBezTo>
                <a:cubicBezTo>
                  <a:pt x="3120" y="698"/>
                  <a:pt x="3128" y="770"/>
                  <a:pt x="3128" y="770"/>
                </a:cubicBezTo>
                <a:lnTo>
                  <a:pt x="3156" y="788"/>
                </a:lnTo>
                <a:lnTo>
                  <a:pt x="3164" y="801"/>
                </a:lnTo>
                <a:lnTo>
                  <a:pt x="3168" y="856"/>
                </a:lnTo>
                <a:lnTo>
                  <a:pt x="3180" y="881"/>
                </a:lnTo>
                <a:lnTo>
                  <a:pt x="3166" y="890"/>
                </a:lnTo>
                <a:lnTo>
                  <a:pt x="3182" y="911"/>
                </a:lnTo>
                <a:lnTo>
                  <a:pt x="3188" y="912"/>
                </a:lnTo>
                <a:lnTo>
                  <a:pt x="3200" y="926"/>
                </a:lnTo>
                <a:lnTo>
                  <a:pt x="3195" y="945"/>
                </a:lnTo>
                <a:lnTo>
                  <a:pt x="3208" y="955"/>
                </a:lnTo>
                <a:lnTo>
                  <a:pt x="3220" y="974"/>
                </a:lnTo>
                <a:lnTo>
                  <a:pt x="3222" y="983"/>
                </a:lnTo>
                <a:lnTo>
                  <a:pt x="3233" y="972"/>
                </a:lnTo>
                <a:lnTo>
                  <a:pt x="3222" y="948"/>
                </a:lnTo>
                <a:cubicBezTo>
                  <a:pt x="3222" y="948"/>
                  <a:pt x="3214" y="931"/>
                  <a:pt x="3214" y="927"/>
                </a:cubicBezTo>
                <a:cubicBezTo>
                  <a:pt x="3215" y="923"/>
                  <a:pt x="3204" y="893"/>
                  <a:pt x="3204" y="893"/>
                </a:cubicBezTo>
                <a:cubicBezTo>
                  <a:pt x="3204" y="893"/>
                  <a:pt x="3193" y="870"/>
                  <a:pt x="3194" y="868"/>
                </a:cubicBezTo>
                <a:cubicBezTo>
                  <a:pt x="3196" y="866"/>
                  <a:pt x="3186" y="853"/>
                  <a:pt x="3186" y="853"/>
                </a:cubicBezTo>
                <a:lnTo>
                  <a:pt x="3191" y="825"/>
                </a:lnTo>
                <a:lnTo>
                  <a:pt x="3210" y="829"/>
                </a:lnTo>
                <a:cubicBezTo>
                  <a:pt x="3210" y="829"/>
                  <a:pt x="3214" y="855"/>
                  <a:pt x="3214" y="857"/>
                </a:cubicBezTo>
                <a:cubicBezTo>
                  <a:pt x="3214" y="860"/>
                  <a:pt x="3218" y="876"/>
                  <a:pt x="3218" y="876"/>
                </a:cubicBezTo>
                <a:lnTo>
                  <a:pt x="3244" y="911"/>
                </a:lnTo>
                <a:lnTo>
                  <a:pt x="3240" y="929"/>
                </a:lnTo>
                <a:lnTo>
                  <a:pt x="3288" y="988"/>
                </a:lnTo>
                <a:lnTo>
                  <a:pt x="3288" y="1011"/>
                </a:lnTo>
                <a:lnTo>
                  <a:pt x="3280" y="1022"/>
                </a:lnTo>
                <a:lnTo>
                  <a:pt x="3284" y="1038"/>
                </a:lnTo>
                <a:lnTo>
                  <a:pt x="3325" y="1068"/>
                </a:lnTo>
                <a:lnTo>
                  <a:pt x="3332" y="1067"/>
                </a:lnTo>
                <a:lnTo>
                  <a:pt x="3344" y="1079"/>
                </a:lnTo>
                <a:lnTo>
                  <a:pt x="3388" y="1101"/>
                </a:lnTo>
                <a:lnTo>
                  <a:pt x="3410" y="1107"/>
                </a:lnTo>
                <a:lnTo>
                  <a:pt x="3436" y="1099"/>
                </a:lnTo>
                <a:lnTo>
                  <a:pt x="3453" y="1107"/>
                </a:lnTo>
                <a:lnTo>
                  <a:pt x="3478" y="1136"/>
                </a:lnTo>
                <a:lnTo>
                  <a:pt x="3504" y="1143"/>
                </a:lnTo>
                <a:lnTo>
                  <a:pt x="3531" y="1152"/>
                </a:lnTo>
                <a:lnTo>
                  <a:pt x="3544" y="1152"/>
                </a:lnTo>
                <a:lnTo>
                  <a:pt x="3547" y="1167"/>
                </a:lnTo>
                <a:cubicBezTo>
                  <a:pt x="3547" y="1167"/>
                  <a:pt x="3559" y="1183"/>
                  <a:pt x="3562" y="1185"/>
                </a:cubicBezTo>
                <a:cubicBezTo>
                  <a:pt x="3564" y="1187"/>
                  <a:pt x="3562" y="1204"/>
                  <a:pt x="3562" y="1204"/>
                </a:cubicBezTo>
                <a:lnTo>
                  <a:pt x="3574" y="1210"/>
                </a:lnTo>
                <a:lnTo>
                  <a:pt x="3587" y="1224"/>
                </a:lnTo>
                <a:lnTo>
                  <a:pt x="3596" y="1232"/>
                </a:lnTo>
                <a:lnTo>
                  <a:pt x="3605" y="1243"/>
                </a:lnTo>
                <a:lnTo>
                  <a:pt x="3611" y="1239"/>
                </a:lnTo>
                <a:lnTo>
                  <a:pt x="3623" y="1242"/>
                </a:lnTo>
                <a:lnTo>
                  <a:pt x="3641" y="1258"/>
                </a:lnTo>
                <a:lnTo>
                  <a:pt x="3652" y="1252"/>
                </a:lnTo>
                <a:lnTo>
                  <a:pt x="3649" y="1239"/>
                </a:lnTo>
                <a:lnTo>
                  <a:pt x="3659" y="1228"/>
                </a:lnTo>
                <a:lnTo>
                  <a:pt x="3669" y="1228"/>
                </a:lnTo>
                <a:lnTo>
                  <a:pt x="3679" y="1236"/>
                </a:lnTo>
                <a:lnTo>
                  <a:pt x="3678" y="1246"/>
                </a:lnTo>
                <a:lnTo>
                  <a:pt x="3690" y="1265"/>
                </a:lnTo>
                <a:lnTo>
                  <a:pt x="3691" y="1319"/>
                </a:lnTo>
                <a:lnTo>
                  <a:pt x="3680" y="1336"/>
                </a:lnTo>
                <a:lnTo>
                  <a:pt x="3665" y="1347"/>
                </a:lnTo>
                <a:lnTo>
                  <a:pt x="3665" y="1363"/>
                </a:lnTo>
                <a:lnTo>
                  <a:pt x="3649" y="1369"/>
                </a:lnTo>
                <a:lnTo>
                  <a:pt x="3643" y="1390"/>
                </a:lnTo>
                <a:lnTo>
                  <a:pt x="3634" y="1409"/>
                </a:lnTo>
                <a:lnTo>
                  <a:pt x="3636" y="1425"/>
                </a:lnTo>
                <a:lnTo>
                  <a:pt x="3649" y="1437"/>
                </a:lnTo>
                <a:lnTo>
                  <a:pt x="3637" y="1449"/>
                </a:lnTo>
                <a:lnTo>
                  <a:pt x="3629" y="1462"/>
                </a:lnTo>
                <a:lnTo>
                  <a:pt x="3637" y="1487"/>
                </a:lnTo>
                <a:cubicBezTo>
                  <a:pt x="3637" y="1487"/>
                  <a:pt x="3641" y="1500"/>
                  <a:pt x="3641" y="1499"/>
                </a:cubicBezTo>
                <a:cubicBezTo>
                  <a:pt x="3641" y="1497"/>
                  <a:pt x="3653" y="1508"/>
                  <a:pt x="3653" y="1508"/>
                </a:cubicBezTo>
                <a:lnTo>
                  <a:pt x="3677" y="1554"/>
                </a:lnTo>
                <a:lnTo>
                  <a:pt x="3699" y="1587"/>
                </a:lnTo>
                <a:cubicBezTo>
                  <a:pt x="3699" y="1587"/>
                  <a:pt x="3732" y="1654"/>
                  <a:pt x="3733" y="1654"/>
                </a:cubicBezTo>
                <a:cubicBezTo>
                  <a:pt x="3743" y="1661"/>
                  <a:pt x="3816" y="1714"/>
                  <a:pt x="3816" y="1714"/>
                </a:cubicBezTo>
                <a:lnTo>
                  <a:pt x="3828" y="1779"/>
                </a:lnTo>
                <a:lnTo>
                  <a:pt x="3832" y="1916"/>
                </a:lnTo>
                <a:lnTo>
                  <a:pt x="3842" y="1955"/>
                </a:lnTo>
                <a:lnTo>
                  <a:pt x="3838" y="2035"/>
                </a:lnTo>
                <a:lnTo>
                  <a:pt x="3834" y="2051"/>
                </a:lnTo>
                <a:cubicBezTo>
                  <a:pt x="3834" y="2051"/>
                  <a:pt x="3849" y="2076"/>
                  <a:pt x="3849" y="2079"/>
                </a:cubicBezTo>
                <a:cubicBezTo>
                  <a:pt x="3849" y="2083"/>
                  <a:pt x="3851" y="2114"/>
                  <a:pt x="3851" y="2114"/>
                </a:cubicBezTo>
                <a:lnTo>
                  <a:pt x="3861" y="2148"/>
                </a:lnTo>
                <a:lnTo>
                  <a:pt x="3873" y="2147"/>
                </a:lnTo>
                <a:lnTo>
                  <a:pt x="3866" y="2127"/>
                </a:lnTo>
                <a:lnTo>
                  <a:pt x="3875" y="2128"/>
                </a:lnTo>
                <a:lnTo>
                  <a:pt x="3881" y="2159"/>
                </a:lnTo>
                <a:lnTo>
                  <a:pt x="3882" y="2172"/>
                </a:lnTo>
                <a:lnTo>
                  <a:pt x="3875" y="2166"/>
                </a:lnTo>
                <a:lnTo>
                  <a:pt x="3868" y="2172"/>
                </a:lnTo>
                <a:lnTo>
                  <a:pt x="3864" y="2177"/>
                </a:lnTo>
                <a:lnTo>
                  <a:pt x="3873" y="2185"/>
                </a:lnTo>
                <a:lnTo>
                  <a:pt x="3868" y="2198"/>
                </a:lnTo>
                <a:lnTo>
                  <a:pt x="3866" y="2214"/>
                </a:lnTo>
                <a:lnTo>
                  <a:pt x="3879" y="2215"/>
                </a:lnTo>
                <a:lnTo>
                  <a:pt x="3888" y="2223"/>
                </a:lnTo>
                <a:lnTo>
                  <a:pt x="3879" y="2238"/>
                </a:lnTo>
                <a:cubicBezTo>
                  <a:pt x="3879" y="2238"/>
                  <a:pt x="3934" y="2335"/>
                  <a:pt x="3981" y="2346"/>
                </a:cubicBezTo>
                <a:cubicBezTo>
                  <a:pt x="4027" y="2358"/>
                  <a:pt x="4040" y="2362"/>
                  <a:pt x="4040" y="2362"/>
                </a:cubicBezTo>
                <a:lnTo>
                  <a:pt x="4060" y="2351"/>
                </a:lnTo>
                <a:lnTo>
                  <a:pt x="4066" y="2343"/>
                </a:lnTo>
                <a:lnTo>
                  <a:pt x="4025" y="2329"/>
                </a:lnTo>
                <a:lnTo>
                  <a:pt x="3994" y="2295"/>
                </a:lnTo>
                <a:lnTo>
                  <a:pt x="3988" y="2277"/>
                </a:lnTo>
                <a:lnTo>
                  <a:pt x="3997" y="2270"/>
                </a:lnTo>
                <a:lnTo>
                  <a:pt x="3996" y="2256"/>
                </a:lnTo>
                <a:cubicBezTo>
                  <a:pt x="3996" y="2256"/>
                  <a:pt x="3996" y="2247"/>
                  <a:pt x="3999" y="2244"/>
                </a:cubicBezTo>
                <a:cubicBezTo>
                  <a:pt x="4003" y="2241"/>
                  <a:pt x="4010" y="2228"/>
                  <a:pt x="4010" y="2228"/>
                </a:cubicBezTo>
                <a:lnTo>
                  <a:pt x="3999" y="2223"/>
                </a:lnTo>
                <a:lnTo>
                  <a:pt x="3981" y="2205"/>
                </a:lnTo>
                <a:lnTo>
                  <a:pt x="3983" y="2184"/>
                </a:lnTo>
                <a:lnTo>
                  <a:pt x="3994" y="2178"/>
                </a:lnTo>
                <a:cubicBezTo>
                  <a:pt x="3994" y="2178"/>
                  <a:pt x="3995" y="2166"/>
                  <a:pt x="3993" y="2164"/>
                </a:cubicBezTo>
                <a:cubicBezTo>
                  <a:pt x="3991" y="2161"/>
                  <a:pt x="3996" y="2148"/>
                  <a:pt x="3998" y="2147"/>
                </a:cubicBezTo>
                <a:cubicBezTo>
                  <a:pt x="4001" y="2146"/>
                  <a:pt x="4008" y="2135"/>
                  <a:pt x="4008" y="2135"/>
                </a:cubicBezTo>
                <a:lnTo>
                  <a:pt x="3996" y="2135"/>
                </a:lnTo>
                <a:lnTo>
                  <a:pt x="3989" y="2133"/>
                </a:lnTo>
                <a:lnTo>
                  <a:pt x="3980" y="2118"/>
                </a:lnTo>
                <a:lnTo>
                  <a:pt x="3980" y="2108"/>
                </a:lnTo>
                <a:lnTo>
                  <a:pt x="3995" y="2112"/>
                </a:lnTo>
                <a:lnTo>
                  <a:pt x="4009" y="2109"/>
                </a:lnTo>
                <a:lnTo>
                  <a:pt x="4017" y="2098"/>
                </a:lnTo>
                <a:cubicBezTo>
                  <a:pt x="4017" y="2098"/>
                  <a:pt x="4014" y="2091"/>
                  <a:pt x="4014" y="2088"/>
                </a:cubicBezTo>
                <a:cubicBezTo>
                  <a:pt x="4013" y="2085"/>
                  <a:pt x="4015" y="2074"/>
                  <a:pt x="4018" y="2073"/>
                </a:cubicBezTo>
                <a:cubicBezTo>
                  <a:pt x="4021" y="2072"/>
                  <a:pt x="4037" y="2074"/>
                  <a:pt x="4037" y="2074"/>
                </a:cubicBezTo>
                <a:lnTo>
                  <a:pt x="4067" y="2066"/>
                </a:lnTo>
                <a:cubicBezTo>
                  <a:pt x="4067" y="2066"/>
                  <a:pt x="4079" y="2045"/>
                  <a:pt x="4078" y="2042"/>
                </a:cubicBezTo>
                <a:cubicBezTo>
                  <a:pt x="4077" y="2038"/>
                  <a:pt x="4077" y="2027"/>
                  <a:pt x="4077" y="2027"/>
                </a:cubicBezTo>
                <a:cubicBezTo>
                  <a:pt x="4077" y="2027"/>
                  <a:pt x="4077" y="2019"/>
                  <a:pt x="4070" y="2018"/>
                </a:cubicBezTo>
                <a:cubicBezTo>
                  <a:pt x="4062" y="2017"/>
                  <a:pt x="4062" y="2014"/>
                  <a:pt x="4061" y="2007"/>
                </a:cubicBezTo>
                <a:cubicBezTo>
                  <a:pt x="4059" y="2000"/>
                  <a:pt x="4054" y="1992"/>
                  <a:pt x="4054" y="1992"/>
                </a:cubicBezTo>
                <a:lnTo>
                  <a:pt x="4045" y="1994"/>
                </a:lnTo>
                <a:lnTo>
                  <a:pt x="4053" y="1986"/>
                </a:lnTo>
                <a:lnTo>
                  <a:pt x="4071" y="1999"/>
                </a:lnTo>
                <a:lnTo>
                  <a:pt x="4097" y="2003"/>
                </a:lnTo>
                <a:lnTo>
                  <a:pt x="4118" y="1983"/>
                </a:lnTo>
                <a:lnTo>
                  <a:pt x="4132" y="1948"/>
                </a:lnTo>
                <a:lnTo>
                  <a:pt x="4138" y="1922"/>
                </a:lnTo>
                <a:lnTo>
                  <a:pt x="4152" y="1922"/>
                </a:lnTo>
                <a:lnTo>
                  <a:pt x="4166" y="1896"/>
                </a:lnTo>
                <a:lnTo>
                  <a:pt x="4171" y="1872"/>
                </a:lnTo>
                <a:lnTo>
                  <a:pt x="4167" y="1843"/>
                </a:lnTo>
                <a:lnTo>
                  <a:pt x="4173" y="1832"/>
                </a:lnTo>
                <a:lnTo>
                  <a:pt x="4219" y="1801"/>
                </a:lnTo>
                <a:lnTo>
                  <a:pt x="4254" y="1790"/>
                </a:lnTo>
                <a:lnTo>
                  <a:pt x="4266" y="1781"/>
                </a:lnTo>
                <a:cubicBezTo>
                  <a:pt x="4266" y="1781"/>
                  <a:pt x="4283" y="1757"/>
                  <a:pt x="4283" y="1754"/>
                </a:cubicBezTo>
                <a:cubicBezTo>
                  <a:pt x="4283" y="1751"/>
                  <a:pt x="4291" y="1716"/>
                  <a:pt x="4291" y="1716"/>
                </a:cubicBezTo>
                <a:cubicBezTo>
                  <a:pt x="4291" y="1716"/>
                  <a:pt x="4299" y="1676"/>
                  <a:pt x="4298" y="1673"/>
                </a:cubicBezTo>
                <a:cubicBezTo>
                  <a:pt x="4297" y="1670"/>
                  <a:pt x="4299" y="1634"/>
                  <a:pt x="4298" y="1634"/>
                </a:cubicBezTo>
                <a:cubicBezTo>
                  <a:pt x="4296" y="1633"/>
                  <a:pt x="4299" y="1623"/>
                  <a:pt x="4299" y="1623"/>
                </a:cubicBezTo>
                <a:lnTo>
                  <a:pt x="4332" y="1575"/>
                </a:lnTo>
                <a:lnTo>
                  <a:pt x="4348" y="1538"/>
                </a:lnTo>
                <a:cubicBezTo>
                  <a:pt x="4348" y="1538"/>
                  <a:pt x="4360" y="1520"/>
                  <a:pt x="4358" y="1516"/>
                </a:cubicBezTo>
                <a:cubicBezTo>
                  <a:pt x="4357" y="1512"/>
                  <a:pt x="4347" y="1482"/>
                  <a:pt x="4347" y="1482"/>
                </a:cubicBezTo>
                <a:close/>
                <a:moveTo>
                  <a:pt x="3213" y="158"/>
                </a:moveTo>
                <a:cubicBezTo>
                  <a:pt x="3213" y="158"/>
                  <a:pt x="3214" y="158"/>
                  <a:pt x="3214" y="158"/>
                </a:cubicBezTo>
                <a:cubicBezTo>
                  <a:pt x="3214" y="157"/>
                  <a:pt x="3213" y="157"/>
                  <a:pt x="3213" y="158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grpSp>
        <p:nvGrpSpPr>
          <p:cNvPr id="73" name="그룹 72">
            <a:extLst>
              <a:ext uri="{FF2B5EF4-FFF2-40B4-BE49-F238E27FC236}">
                <a16:creationId xmlns:a16="http://schemas.microsoft.com/office/drawing/2014/main" id="{8F6CF411-E188-4CAD-A114-FC2C7B445C59}"/>
              </a:ext>
            </a:extLst>
          </p:cNvPr>
          <p:cNvGrpSpPr/>
          <p:nvPr/>
        </p:nvGrpSpPr>
        <p:grpSpPr>
          <a:xfrm>
            <a:off x="5991009" y="2712354"/>
            <a:ext cx="306535" cy="384039"/>
            <a:chOff x="1793875" y="3757613"/>
            <a:chExt cx="698500" cy="958850"/>
          </a:xfrm>
          <a:solidFill>
            <a:schemeClr val="bg1"/>
          </a:solidFill>
        </p:grpSpPr>
        <p:sp>
          <p:nvSpPr>
            <p:cNvPr id="74" name="Freeform 20">
              <a:extLst>
                <a:ext uri="{FF2B5EF4-FFF2-40B4-BE49-F238E27FC236}">
                  <a16:creationId xmlns:a16="http://schemas.microsoft.com/office/drawing/2014/main" id="{B3CB44FA-99B4-43E7-A969-44C58E7FC401}"/>
                </a:ext>
              </a:extLst>
            </p:cNvPr>
            <p:cNvSpPr>
              <a:spLocks/>
            </p:cNvSpPr>
            <p:nvPr/>
          </p:nvSpPr>
          <p:spPr bwMode="auto">
            <a:xfrm>
              <a:off x="2053481" y="3803650"/>
              <a:ext cx="201856" cy="334963"/>
            </a:xfrm>
            <a:custGeom>
              <a:avLst/>
              <a:gdLst>
                <a:gd name="T0" fmla="*/ 193 w 206"/>
                <a:gd name="T1" fmla="*/ 202 h 364"/>
                <a:gd name="T2" fmla="*/ 159 w 206"/>
                <a:gd name="T3" fmla="*/ 182 h 364"/>
                <a:gd name="T4" fmla="*/ 203 w 206"/>
                <a:gd name="T5" fmla="*/ 99 h 364"/>
                <a:gd name="T6" fmla="*/ 103 w 206"/>
                <a:gd name="T7" fmla="*/ 0 h 364"/>
                <a:gd name="T8" fmla="*/ 4 w 206"/>
                <a:gd name="T9" fmla="*/ 99 h 364"/>
                <a:gd name="T10" fmla="*/ 48 w 206"/>
                <a:gd name="T11" fmla="*/ 182 h 364"/>
                <a:gd name="T12" fmla="*/ 13 w 206"/>
                <a:gd name="T13" fmla="*/ 202 h 364"/>
                <a:gd name="T14" fmla="*/ 0 w 206"/>
                <a:gd name="T15" fmla="*/ 224 h 364"/>
                <a:gd name="T16" fmla="*/ 0 w 206"/>
                <a:gd name="T17" fmla="*/ 339 h 364"/>
                <a:gd name="T18" fmla="*/ 26 w 206"/>
                <a:gd name="T19" fmla="*/ 364 h 364"/>
                <a:gd name="T20" fmla="*/ 180 w 206"/>
                <a:gd name="T21" fmla="*/ 364 h 364"/>
                <a:gd name="T22" fmla="*/ 206 w 206"/>
                <a:gd name="T23" fmla="*/ 339 h 364"/>
                <a:gd name="T24" fmla="*/ 206 w 206"/>
                <a:gd name="T25" fmla="*/ 224 h 364"/>
                <a:gd name="T26" fmla="*/ 193 w 206"/>
                <a:gd name="T27" fmla="*/ 202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06" h="364">
                  <a:moveTo>
                    <a:pt x="193" y="202"/>
                  </a:moveTo>
                  <a:cubicBezTo>
                    <a:pt x="159" y="182"/>
                    <a:pt x="159" y="182"/>
                    <a:pt x="159" y="182"/>
                  </a:cubicBezTo>
                  <a:cubicBezTo>
                    <a:pt x="185" y="164"/>
                    <a:pt x="203" y="134"/>
                    <a:pt x="203" y="99"/>
                  </a:cubicBezTo>
                  <a:cubicBezTo>
                    <a:pt x="203" y="44"/>
                    <a:pt x="158" y="0"/>
                    <a:pt x="103" y="0"/>
                  </a:cubicBezTo>
                  <a:cubicBezTo>
                    <a:pt x="48" y="0"/>
                    <a:pt x="4" y="44"/>
                    <a:pt x="4" y="99"/>
                  </a:cubicBezTo>
                  <a:cubicBezTo>
                    <a:pt x="4" y="134"/>
                    <a:pt x="21" y="164"/>
                    <a:pt x="48" y="182"/>
                  </a:cubicBezTo>
                  <a:cubicBezTo>
                    <a:pt x="13" y="202"/>
                    <a:pt x="13" y="202"/>
                    <a:pt x="13" y="202"/>
                  </a:cubicBezTo>
                  <a:cubicBezTo>
                    <a:pt x="5" y="206"/>
                    <a:pt x="0" y="215"/>
                    <a:pt x="0" y="224"/>
                  </a:cubicBezTo>
                  <a:cubicBezTo>
                    <a:pt x="0" y="339"/>
                    <a:pt x="0" y="339"/>
                    <a:pt x="0" y="339"/>
                  </a:cubicBezTo>
                  <a:cubicBezTo>
                    <a:pt x="0" y="353"/>
                    <a:pt x="12" y="364"/>
                    <a:pt x="26" y="364"/>
                  </a:cubicBezTo>
                  <a:cubicBezTo>
                    <a:pt x="180" y="364"/>
                    <a:pt x="180" y="364"/>
                    <a:pt x="180" y="364"/>
                  </a:cubicBezTo>
                  <a:cubicBezTo>
                    <a:pt x="195" y="364"/>
                    <a:pt x="206" y="353"/>
                    <a:pt x="206" y="339"/>
                  </a:cubicBezTo>
                  <a:cubicBezTo>
                    <a:pt x="206" y="224"/>
                    <a:pt x="206" y="224"/>
                    <a:pt x="206" y="224"/>
                  </a:cubicBezTo>
                  <a:cubicBezTo>
                    <a:pt x="206" y="215"/>
                    <a:pt x="201" y="206"/>
                    <a:pt x="193" y="202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grpSp>
          <p:nvGrpSpPr>
            <p:cNvPr id="75" name="그룹 74">
              <a:extLst>
                <a:ext uri="{FF2B5EF4-FFF2-40B4-BE49-F238E27FC236}">
                  <a16:creationId xmlns:a16="http://schemas.microsoft.com/office/drawing/2014/main" id="{B7BC8218-D288-4231-8199-BC31444B669A}"/>
                </a:ext>
              </a:extLst>
            </p:cNvPr>
            <p:cNvGrpSpPr/>
            <p:nvPr/>
          </p:nvGrpSpPr>
          <p:grpSpPr>
            <a:xfrm>
              <a:off x="1793875" y="3757613"/>
              <a:ext cx="698500" cy="958850"/>
              <a:chOff x="1793875" y="3757613"/>
              <a:chExt cx="698500" cy="958850"/>
            </a:xfrm>
            <a:grpFill/>
          </p:grpSpPr>
          <p:sp>
            <p:nvSpPr>
              <p:cNvPr id="76" name="Freeform 283">
                <a:extLst>
                  <a:ext uri="{FF2B5EF4-FFF2-40B4-BE49-F238E27FC236}">
                    <a16:creationId xmlns:a16="http://schemas.microsoft.com/office/drawing/2014/main" id="{DE4BAAFC-3380-4235-B173-DB8AE634205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16125" y="3786188"/>
                <a:ext cx="80962" cy="312737"/>
              </a:xfrm>
              <a:custGeom>
                <a:avLst/>
                <a:gdLst>
                  <a:gd name="T0" fmla="*/ 14 w 76"/>
                  <a:gd name="T1" fmla="*/ 294 h 294"/>
                  <a:gd name="T2" fmla="*/ 0 w 76"/>
                  <a:gd name="T3" fmla="*/ 280 h 294"/>
                  <a:gd name="T4" fmla="*/ 0 w 76"/>
                  <a:gd name="T5" fmla="*/ 216 h 294"/>
                  <a:gd name="T6" fmla="*/ 20 w 76"/>
                  <a:gd name="T7" fmla="*/ 181 h 294"/>
                  <a:gd name="T8" fmla="*/ 38 w 76"/>
                  <a:gd name="T9" fmla="*/ 171 h 294"/>
                  <a:gd name="T10" fmla="*/ 4 w 76"/>
                  <a:gd name="T11" fmla="*/ 89 h 294"/>
                  <a:gd name="T12" fmla="*/ 40 w 76"/>
                  <a:gd name="T13" fmla="*/ 5 h 294"/>
                  <a:gd name="T14" fmla="*/ 60 w 76"/>
                  <a:gd name="T15" fmla="*/ 6 h 294"/>
                  <a:gd name="T16" fmla="*/ 59 w 76"/>
                  <a:gd name="T17" fmla="*/ 25 h 294"/>
                  <a:gd name="T18" fmla="*/ 32 w 76"/>
                  <a:gd name="T19" fmla="*/ 89 h 294"/>
                  <a:gd name="T20" fmla="*/ 70 w 76"/>
                  <a:gd name="T21" fmla="*/ 161 h 294"/>
                  <a:gd name="T22" fmla="*/ 76 w 76"/>
                  <a:gd name="T23" fmla="*/ 173 h 294"/>
                  <a:gd name="T24" fmla="*/ 69 w 76"/>
                  <a:gd name="T25" fmla="*/ 185 h 294"/>
                  <a:gd name="T26" fmla="*/ 34 w 76"/>
                  <a:gd name="T27" fmla="*/ 205 h 294"/>
                  <a:gd name="T28" fmla="*/ 28 w 76"/>
                  <a:gd name="T29" fmla="*/ 216 h 294"/>
                  <a:gd name="T30" fmla="*/ 28 w 76"/>
                  <a:gd name="T31" fmla="*/ 280 h 294"/>
                  <a:gd name="T32" fmla="*/ 14 w 76"/>
                  <a:gd name="T33" fmla="*/ 294 h 2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76" h="294">
                    <a:moveTo>
                      <a:pt x="14" y="294"/>
                    </a:moveTo>
                    <a:cubicBezTo>
                      <a:pt x="6" y="294"/>
                      <a:pt x="0" y="287"/>
                      <a:pt x="0" y="280"/>
                    </a:cubicBezTo>
                    <a:cubicBezTo>
                      <a:pt x="0" y="216"/>
                      <a:pt x="0" y="216"/>
                      <a:pt x="0" y="216"/>
                    </a:cubicBezTo>
                    <a:cubicBezTo>
                      <a:pt x="0" y="202"/>
                      <a:pt x="8" y="188"/>
                      <a:pt x="20" y="181"/>
                    </a:cubicBezTo>
                    <a:cubicBezTo>
                      <a:pt x="38" y="171"/>
                      <a:pt x="38" y="171"/>
                      <a:pt x="38" y="171"/>
                    </a:cubicBezTo>
                    <a:cubicBezTo>
                      <a:pt x="16" y="149"/>
                      <a:pt x="4" y="120"/>
                      <a:pt x="4" y="89"/>
                    </a:cubicBezTo>
                    <a:cubicBezTo>
                      <a:pt x="4" y="57"/>
                      <a:pt x="17" y="27"/>
                      <a:pt x="40" y="5"/>
                    </a:cubicBezTo>
                    <a:cubicBezTo>
                      <a:pt x="46" y="0"/>
                      <a:pt x="54" y="0"/>
                      <a:pt x="60" y="6"/>
                    </a:cubicBezTo>
                    <a:cubicBezTo>
                      <a:pt x="65" y="11"/>
                      <a:pt x="65" y="20"/>
                      <a:pt x="59" y="25"/>
                    </a:cubicBezTo>
                    <a:cubicBezTo>
                      <a:pt x="41" y="42"/>
                      <a:pt x="32" y="65"/>
                      <a:pt x="32" y="89"/>
                    </a:cubicBezTo>
                    <a:cubicBezTo>
                      <a:pt x="32" y="118"/>
                      <a:pt x="46" y="145"/>
                      <a:pt x="70" y="161"/>
                    </a:cubicBezTo>
                    <a:cubicBezTo>
                      <a:pt x="74" y="164"/>
                      <a:pt x="76" y="169"/>
                      <a:pt x="76" y="173"/>
                    </a:cubicBezTo>
                    <a:cubicBezTo>
                      <a:pt x="76" y="178"/>
                      <a:pt x="73" y="183"/>
                      <a:pt x="69" y="185"/>
                    </a:cubicBezTo>
                    <a:cubicBezTo>
                      <a:pt x="34" y="205"/>
                      <a:pt x="34" y="205"/>
                      <a:pt x="34" y="205"/>
                    </a:cubicBezTo>
                    <a:cubicBezTo>
                      <a:pt x="30" y="208"/>
                      <a:pt x="28" y="212"/>
                      <a:pt x="28" y="216"/>
                    </a:cubicBezTo>
                    <a:cubicBezTo>
                      <a:pt x="28" y="280"/>
                      <a:pt x="28" y="280"/>
                      <a:pt x="28" y="280"/>
                    </a:cubicBezTo>
                    <a:cubicBezTo>
                      <a:pt x="28" y="287"/>
                      <a:pt x="22" y="294"/>
                      <a:pt x="14" y="29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77" name="Freeform 284">
                <a:extLst>
                  <a:ext uri="{FF2B5EF4-FFF2-40B4-BE49-F238E27FC236}">
                    <a16:creationId xmlns:a16="http://schemas.microsoft.com/office/drawing/2014/main" id="{E0C833A2-CDF0-4C0A-9E20-0883EB208B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85975" y="3757613"/>
                <a:ext cx="182562" cy="344487"/>
              </a:xfrm>
              <a:custGeom>
                <a:avLst/>
                <a:gdLst>
                  <a:gd name="T0" fmla="*/ 157 w 171"/>
                  <a:gd name="T1" fmla="*/ 322 h 322"/>
                  <a:gd name="T2" fmla="*/ 143 w 171"/>
                  <a:gd name="T3" fmla="*/ 308 h 322"/>
                  <a:gd name="T4" fmla="*/ 143 w 171"/>
                  <a:gd name="T5" fmla="*/ 242 h 322"/>
                  <a:gd name="T6" fmla="*/ 137 w 171"/>
                  <a:gd name="T7" fmla="*/ 231 h 322"/>
                  <a:gd name="T8" fmla="*/ 102 w 171"/>
                  <a:gd name="T9" fmla="*/ 211 h 322"/>
                  <a:gd name="T10" fmla="*/ 95 w 171"/>
                  <a:gd name="T11" fmla="*/ 199 h 322"/>
                  <a:gd name="T12" fmla="*/ 101 w 171"/>
                  <a:gd name="T13" fmla="*/ 187 h 322"/>
                  <a:gd name="T14" fmla="*/ 140 w 171"/>
                  <a:gd name="T15" fmla="*/ 115 h 322"/>
                  <a:gd name="T16" fmla="*/ 53 w 171"/>
                  <a:gd name="T17" fmla="*/ 28 h 322"/>
                  <a:gd name="T18" fmla="*/ 21 w 171"/>
                  <a:gd name="T19" fmla="*/ 34 h 322"/>
                  <a:gd name="T20" fmla="*/ 3 w 171"/>
                  <a:gd name="T21" fmla="*/ 26 h 322"/>
                  <a:gd name="T22" fmla="*/ 11 w 171"/>
                  <a:gd name="T23" fmla="*/ 8 h 322"/>
                  <a:gd name="T24" fmla="*/ 53 w 171"/>
                  <a:gd name="T25" fmla="*/ 0 h 322"/>
                  <a:gd name="T26" fmla="*/ 168 w 171"/>
                  <a:gd name="T27" fmla="*/ 115 h 322"/>
                  <a:gd name="T28" fmla="*/ 134 w 171"/>
                  <a:gd name="T29" fmla="*/ 197 h 322"/>
                  <a:gd name="T30" fmla="*/ 151 w 171"/>
                  <a:gd name="T31" fmla="*/ 207 h 322"/>
                  <a:gd name="T32" fmla="*/ 171 w 171"/>
                  <a:gd name="T33" fmla="*/ 242 h 322"/>
                  <a:gd name="T34" fmla="*/ 171 w 171"/>
                  <a:gd name="T35" fmla="*/ 308 h 322"/>
                  <a:gd name="T36" fmla="*/ 157 w 171"/>
                  <a:gd name="T37" fmla="*/ 322 h 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71" h="322">
                    <a:moveTo>
                      <a:pt x="157" y="322"/>
                    </a:moveTo>
                    <a:cubicBezTo>
                      <a:pt x="150" y="322"/>
                      <a:pt x="143" y="315"/>
                      <a:pt x="143" y="308"/>
                    </a:cubicBezTo>
                    <a:cubicBezTo>
                      <a:pt x="143" y="242"/>
                      <a:pt x="143" y="242"/>
                      <a:pt x="143" y="242"/>
                    </a:cubicBezTo>
                    <a:cubicBezTo>
                      <a:pt x="143" y="238"/>
                      <a:pt x="141" y="234"/>
                      <a:pt x="137" y="231"/>
                    </a:cubicBezTo>
                    <a:cubicBezTo>
                      <a:pt x="102" y="211"/>
                      <a:pt x="102" y="211"/>
                      <a:pt x="102" y="211"/>
                    </a:cubicBezTo>
                    <a:cubicBezTo>
                      <a:pt x="98" y="209"/>
                      <a:pt x="95" y="204"/>
                      <a:pt x="95" y="199"/>
                    </a:cubicBezTo>
                    <a:cubicBezTo>
                      <a:pt x="95" y="195"/>
                      <a:pt x="97" y="190"/>
                      <a:pt x="101" y="187"/>
                    </a:cubicBezTo>
                    <a:cubicBezTo>
                      <a:pt x="125" y="171"/>
                      <a:pt x="140" y="144"/>
                      <a:pt x="140" y="115"/>
                    </a:cubicBezTo>
                    <a:cubicBezTo>
                      <a:pt x="140" y="67"/>
                      <a:pt x="101" y="28"/>
                      <a:pt x="53" y="28"/>
                    </a:cubicBezTo>
                    <a:cubicBezTo>
                      <a:pt x="42" y="28"/>
                      <a:pt x="31" y="30"/>
                      <a:pt x="21" y="34"/>
                    </a:cubicBezTo>
                    <a:cubicBezTo>
                      <a:pt x="14" y="37"/>
                      <a:pt x="6" y="33"/>
                      <a:pt x="3" y="26"/>
                    </a:cubicBezTo>
                    <a:cubicBezTo>
                      <a:pt x="0" y="19"/>
                      <a:pt x="4" y="10"/>
                      <a:pt x="11" y="8"/>
                    </a:cubicBezTo>
                    <a:cubicBezTo>
                      <a:pt x="24" y="2"/>
                      <a:pt x="38" y="0"/>
                      <a:pt x="53" y="0"/>
                    </a:cubicBezTo>
                    <a:cubicBezTo>
                      <a:pt x="116" y="0"/>
                      <a:pt x="168" y="51"/>
                      <a:pt x="168" y="115"/>
                    </a:cubicBezTo>
                    <a:cubicBezTo>
                      <a:pt x="168" y="146"/>
                      <a:pt x="155" y="175"/>
                      <a:pt x="134" y="197"/>
                    </a:cubicBezTo>
                    <a:cubicBezTo>
                      <a:pt x="151" y="207"/>
                      <a:pt x="151" y="207"/>
                      <a:pt x="151" y="207"/>
                    </a:cubicBezTo>
                    <a:cubicBezTo>
                      <a:pt x="164" y="214"/>
                      <a:pt x="171" y="228"/>
                      <a:pt x="171" y="242"/>
                    </a:cubicBezTo>
                    <a:cubicBezTo>
                      <a:pt x="171" y="308"/>
                      <a:pt x="171" y="308"/>
                      <a:pt x="171" y="308"/>
                    </a:cubicBezTo>
                    <a:cubicBezTo>
                      <a:pt x="171" y="315"/>
                      <a:pt x="165" y="322"/>
                      <a:pt x="157" y="3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78" name="Freeform 297">
                <a:extLst>
                  <a:ext uri="{FF2B5EF4-FFF2-40B4-BE49-F238E27FC236}">
                    <a16:creationId xmlns:a16="http://schemas.microsoft.com/office/drawing/2014/main" id="{85CC834A-0C19-4BE5-9B6E-8EF9F560E9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16113" y="4117975"/>
                <a:ext cx="458787" cy="168275"/>
              </a:xfrm>
              <a:custGeom>
                <a:avLst/>
                <a:gdLst>
                  <a:gd name="T0" fmla="*/ 49 w 430"/>
                  <a:gd name="T1" fmla="*/ 158 h 158"/>
                  <a:gd name="T2" fmla="*/ 35 w 430"/>
                  <a:gd name="T3" fmla="*/ 144 h 158"/>
                  <a:gd name="T4" fmla="*/ 35 w 430"/>
                  <a:gd name="T5" fmla="*/ 113 h 158"/>
                  <a:gd name="T6" fmla="*/ 6 w 430"/>
                  <a:gd name="T7" fmla="*/ 93 h 158"/>
                  <a:gd name="T8" fmla="*/ 0 w 430"/>
                  <a:gd name="T9" fmla="*/ 81 h 158"/>
                  <a:gd name="T10" fmla="*/ 0 w 430"/>
                  <a:gd name="T11" fmla="*/ 14 h 158"/>
                  <a:gd name="T12" fmla="*/ 14 w 430"/>
                  <a:gd name="T13" fmla="*/ 0 h 158"/>
                  <a:gd name="T14" fmla="*/ 416 w 430"/>
                  <a:gd name="T15" fmla="*/ 0 h 158"/>
                  <a:gd name="T16" fmla="*/ 430 w 430"/>
                  <a:gd name="T17" fmla="*/ 14 h 158"/>
                  <a:gd name="T18" fmla="*/ 430 w 430"/>
                  <a:gd name="T19" fmla="*/ 81 h 158"/>
                  <a:gd name="T20" fmla="*/ 424 w 430"/>
                  <a:gd name="T21" fmla="*/ 93 h 158"/>
                  <a:gd name="T22" fmla="*/ 395 w 430"/>
                  <a:gd name="T23" fmla="*/ 113 h 158"/>
                  <a:gd name="T24" fmla="*/ 395 w 430"/>
                  <a:gd name="T25" fmla="*/ 135 h 158"/>
                  <a:gd name="T26" fmla="*/ 381 w 430"/>
                  <a:gd name="T27" fmla="*/ 149 h 158"/>
                  <a:gd name="T28" fmla="*/ 367 w 430"/>
                  <a:gd name="T29" fmla="*/ 135 h 158"/>
                  <a:gd name="T30" fmla="*/ 367 w 430"/>
                  <a:gd name="T31" fmla="*/ 106 h 158"/>
                  <a:gd name="T32" fmla="*/ 372 w 430"/>
                  <a:gd name="T33" fmla="*/ 95 h 158"/>
                  <a:gd name="T34" fmla="*/ 402 w 430"/>
                  <a:gd name="T35" fmla="*/ 74 h 158"/>
                  <a:gd name="T36" fmla="*/ 402 w 430"/>
                  <a:gd name="T37" fmla="*/ 28 h 158"/>
                  <a:gd name="T38" fmla="*/ 28 w 430"/>
                  <a:gd name="T39" fmla="*/ 28 h 158"/>
                  <a:gd name="T40" fmla="*/ 28 w 430"/>
                  <a:gd name="T41" fmla="*/ 74 h 158"/>
                  <a:gd name="T42" fmla="*/ 57 w 430"/>
                  <a:gd name="T43" fmla="*/ 95 h 158"/>
                  <a:gd name="T44" fmla="*/ 63 w 430"/>
                  <a:gd name="T45" fmla="*/ 106 h 158"/>
                  <a:gd name="T46" fmla="*/ 63 w 430"/>
                  <a:gd name="T47" fmla="*/ 144 h 158"/>
                  <a:gd name="T48" fmla="*/ 49 w 430"/>
                  <a:gd name="T49" fmla="*/ 158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430" h="158">
                    <a:moveTo>
                      <a:pt x="49" y="158"/>
                    </a:moveTo>
                    <a:cubicBezTo>
                      <a:pt x="41" y="158"/>
                      <a:pt x="35" y="151"/>
                      <a:pt x="35" y="144"/>
                    </a:cubicBezTo>
                    <a:cubicBezTo>
                      <a:pt x="35" y="113"/>
                      <a:pt x="35" y="113"/>
                      <a:pt x="35" y="113"/>
                    </a:cubicBezTo>
                    <a:cubicBezTo>
                      <a:pt x="6" y="93"/>
                      <a:pt x="6" y="93"/>
                      <a:pt x="6" y="93"/>
                    </a:cubicBezTo>
                    <a:cubicBezTo>
                      <a:pt x="2" y="90"/>
                      <a:pt x="0" y="86"/>
                      <a:pt x="0" y="81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6"/>
                      <a:pt x="6" y="0"/>
                      <a:pt x="14" y="0"/>
                    </a:cubicBezTo>
                    <a:cubicBezTo>
                      <a:pt x="416" y="0"/>
                      <a:pt x="416" y="0"/>
                      <a:pt x="416" y="0"/>
                    </a:cubicBezTo>
                    <a:cubicBezTo>
                      <a:pt x="424" y="0"/>
                      <a:pt x="430" y="6"/>
                      <a:pt x="430" y="14"/>
                    </a:cubicBezTo>
                    <a:cubicBezTo>
                      <a:pt x="430" y="81"/>
                      <a:pt x="430" y="81"/>
                      <a:pt x="430" y="81"/>
                    </a:cubicBezTo>
                    <a:cubicBezTo>
                      <a:pt x="430" y="86"/>
                      <a:pt x="428" y="90"/>
                      <a:pt x="424" y="93"/>
                    </a:cubicBezTo>
                    <a:cubicBezTo>
                      <a:pt x="395" y="113"/>
                      <a:pt x="395" y="113"/>
                      <a:pt x="395" y="113"/>
                    </a:cubicBezTo>
                    <a:cubicBezTo>
                      <a:pt x="395" y="135"/>
                      <a:pt x="395" y="135"/>
                      <a:pt x="395" y="135"/>
                    </a:cubicBezTo>
                    <a:cubicBezTo>
                      <a:pt x="395" y="143"/>
                      <a:pt x="388" y="149"/>
                      <a:pt x="381" y="149"/>
                    </a:cubicBezTo>
                    <a:cubicBezTo>
                      <a:pt x="373" y="149"/>
                      <a:pt x="367" y="143"/>
                      <a:pt x="367" y="135"/>
                    </a:cubicBezTo>
                    <a:cubicBezTo>
                      <a:pt x="367" y="106"/>
                      <a:pt x="367" y="106"/>
                      <a:pt x="367" y="106"/>
                    </a:cubicBezTo>
                    <a:cubicBezTo>
                      <a:pt x="367" y="102"/>
                      <a:pt x="369" y="97"/>
                      <a:pt x="372" y="95"/>
                    </a:cubicBezTo>
                    <a:cubicBezTo>
                      <a:pt x="402" y="74"/>
                      <a:pt x="402" y="74"/>
                      <a:pt x="402" y="74"/>
                    </a:cubicBezTo>
                    <a:cubicBezTo>
                      <a:pt x="402" y="28"/>
                      <a:pt x="402" y="28"/>
                      <a:pt x="402" y="28"/>
                    </a:cubicBezTo>
                    <a:cubicBezTo>
                      <a:pt x="28" y="28"/>
                      <a:pt x="28" y="28"/>
                      <a:pt x="28" y="28"/>
                    </a:cubicBezTo>
                    <a:cubicBezTo>
                      <a:pt x="28" y="74"/>
                      <a:pt x="28" y="74"/>
                      <a:pt x="28" y="74"/>
                    </a:cubicBezTo>
                    <a:cubicBezTo>
                      <a:pt x="57" y="95"/>
                      <a:pt x="57" y="95"/>
                      <a:pt x="57" y="95"/>
                    </a:cubicBezTo>
                    <a:cubicBezTo>
                      <a:pt x="61" y="97"/>
                      <a:pt x="63" y="102"/>
                      <a:pt x="63" y="106"/>
                    </a:cubicBezTo>
                    <a:cubicBezTo>
                      <a:pt x="63" y="144"/>
                      <a:pt x="63" y="144"/>
                      <a:pt x="63" y="144"/>
                    </a:cubicBezTo>
                    <a:cubicBezTo>
                      <a:pt x="63" y="151"/>
                      <a:pt x="57" y="158"/>
                      <a:pt x="49" y="15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81" name="Freeform 326">
                <a:extLst>
                  <a:ext uri="{FF2B5EF4-FFF2-40B4-BE49-F238E27FC236}">
                    <a16:creationId xmlns:a16="http://schemas.microsoft.com/office/drawing/2014/main" id="{CD23DB7A-664A-44EF-B9A4-32085FF6E880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793875" y="4291013"/>
                <a:ext cx="698500" cy="425450"/>
              </a:xfrm>
              <a:custGeom>
                <a:avLst/>
                <a:gdLst>
                  <a:gd name="T0" fmla="*/ 459 w 656"/>
                  <a:gd name="T1" fmla="*/ 399 h 399"/>
                  <a:gd name="T2" fmla="*/ 406 w 656"/>
                  <a:gd name="T3" fmla="*/ 399 h 399"/>
                  <a:gd name="T4" fmla="*/ 223 w 656"/>
                  <a:gd name="T5" fmla="*/ 389 h 399"/>
                  <a:gd name="T6" fmla="*/ 40 w 656"/>
                  <a:gd name="T7" fmla="*/ 399 h 399"/>
                  <a:gd name="T8" fmla="*/ 0 w 656"/>
                  <a:gd name="T9" fmla="*/ 242 h 399"/>
                  <a:gd name="T10" fmla="*/ 37 w 656"/>
                  <a:gd name="T11" fmla="*/ 197 h 399"/>
                  <a:gd name="T12" fmla="*/ 40 w 656"/>
                  <a:gd name="T13" fmla="*/ 31 h 399"/>
                  <a:gd name="T14" fmla="*/ 59 w 656"/>
                  <a:gd name="T15" fmla="*/ 51 h 399"/>
                  <a:gd name="T16" fmla="*/ 70 w 656"/>
                  <a:gd name="T17" fmla="*/ 188 h 399"/>
                  <a:gd name="T18" fmla="*/ 69 w 656"/>
                  <a:gd name="T19" fmla="*/ 211 h 399"/>
                  <a:gd name="T20" fmla="*/ 28 w 656"/>
                  <a:gd name="T21" fmla="*/ 242 h 399"/>
                  <a:gd name="T22" fmla="*/ 40 w 656"/>
                  <a:gd name="T23" fmla="*/ 371 h 399"/>
                  <a:gd name="T24" fmla="*/ 209 w 656"/>
                  <a:gd name="T25" fmla="*/ 359 h 399"/>
                  <a:gd name="T26" fmla="*/ 237 w 656"/>
                  <a:gd name="T27" fmla="*/ 359 h 399"/>
                  <a:gd name="T28" fmla="*/ 406 w 656"/>
                  <a:gd name="T29" fmla="*/ 371 h 399"/>
                  <a:gd name="T30" fmla="*/ 432 w 656"/>
                  <a:gd name="T31" fmla="*/ 345 h 399"/>
                  <a:gd name="T32" fmla="*/ 459 w 656"/>
                  <a:gd name="T33" fmla="*/ 371 h 399"/>
                  <a:gd name="T34" fmla="*/ 628 w 656"/>
                  <a:gd name="T35" fmla="*/ 359 h 399"/>
                  <a:gd name="T36" fmla="*/ 622 w 656"/>
                  <a:gd name="T37" fmla="*/ 232 h 399"/>
                  <a:gd name="T38" fmla="*/ 579 w 656"/>
                  <a:gd name="T39" fmla="*/ 200 h 399"/>
                  <a:gd name="T40" fmla="*/ 624 w 656"/>
                  <a:gd name="T41" fmla="*/ 115 h 399"/>
                  <a:gd name="T42" fmla="*/ 450 w 656"/>
                  <a:gd name="T43" fmla="*/ 115 h 399"/>
                  <a:gd name="T44" fmla="*/ 495 w 656"/>
                  <a:gd name="T45" fmla="*/ 200 h 399"/>
                  <a:gd name="T46" fmla="*/ 453 w 656"/>
                  <a:gd name="T47" fmla="*/ 232 h 399"/>
                  <a:gd name="T48" fmla="*/ 432 w 656"/>
                  <a:gd name="T49" fmla="*/ 256 h 399"/>
                  <a:gd name="T50" fmla="*/ 412 w 656"/>
                  <a:gd name="T51" fmla="*/ 232 h 399"/>
                  <a:gd name="T52" fmla="*/ 370 w 656"/>
                  <a:gd name="T53" fmla="*/ 200 h 399"/>
                  <a:gd name="T54" fmla="*/ 415 w 656"/>
                  <a:gd name="T55" fmla="*/ 115 h 399"/>
                  <a:gd name="T56" fmla="*/ 241 w 656"/>
                  <a:gd name="T57" fmla="*/ 115 h 399"/>
                  <a:gd name="T58" fmla="*/ 285 w 656"/>
                  <a:gd name="T59" fmla="*/ 200 h 399"/>
                  <a:gd name="T60" fmla="*/ 243 w 656"/>
                  <a:gd name="T61" fmla="*/ 232 h 399"/>
                  <a:gd name="T62" fmla="*/ 223 w 656"/>
                  <a:gd name="T63" fmla="*/ 256 h 399"/>
                  <a:gd name="T64" fmla="*/ 203 w 656"/>
                  <a:gd name="T65" fmla="*/ 232 h 399"/>
                  <a:gd name="T66" fmla="*/ 161 w 656"/>
                  <a:gd name="T67" fmla="*/ 200 h 399"/>
                  <a:gd name="T68" fmla="*/ 205 w 656"/>
                  <a:gd name="T69" fmla="*/ 115 h 399"/>
                  <a:gd name="T70" fmla="*/ 86 w 656"/>
                  <a:gd name="T71" fmla="*/ 34 h 399"/>
                  <a:gd name="T72" fmla="*/ 76 w 656"/>
                  <a:gd name="T73" fmla="*/ 8 h 399"/>
                  <a:gd name="T74" fmla="*/ 223 w 656"/>
                  <a:gd name="T75" fmla="*/ 68 h 399"/>
                  <a:gd name="T76" fmla="*/ 432 w 656"/>
                  <a:gd name="T77" fmla="*/ 68 h 399"/>
                  <a:gd name="T78" fmla="*/ 652 w 656"/>
                  <a:gd name="T79" fmla="*/ 115 h 399"/>
                  <a:gd name="T80" fmla="*/ 636 w 656"/>
                  <a:gd name="T81" fmla="*/ 208 h 399"/>
                  <a:gd name="T82" fmla="*/ 656 w 656"/>
                  <a:gd name="T83" fmla="*/ 359 h 399"/>
                  <a:gd name="T84" fmla="*/ 409 w 656"/>
                  <a:gd name="T85" fmla="*/ 197 h 399"/>
                  <a:gd name="T86" fmla="*/ 432 w 656"/>
                  <a:gd name="T87" fmla="*/ 212 h 399"/>
                  <a:gd name="T88" fmla="*/ 456 w 656"/>
                  <a:gd name="T89" fmla="*/ 197 h 399"/>
                  <a:gd name="T90" fmla="*/ 409 w 656"/>
                  <a:gd name="T91" fmla="*/ 197 h 399"/>
                  <a:gd name="T92" fmla="*/ 217 w 656"/>
                  <a:gd name="T93" fmla="*/ 208 h 399"/>
                  <a:gd name="T94" fmla="*/ 229 w 656"/>
                  <a:gd name="T95" fmla="*/ 208 h 399"/>
                  <a:gd name="T96" fmla="*/ 223 w 656"/>
                  <a:gd name="T97" fmla="*/ 163 h 3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656" h="399">
                    <a:moveTo>
                      <a:pt x="615" y="399"/>
                    </a:moveTo>
                    <a:cubicBezTo>
                      <a:pt x="459" y="399"/>
                      <a:pt x="459" y="399"/>
                      <a:pt x="459" y="399"/>
                    </a:cubicBezTo>
                    <a:cubicBezTo>
                      <a:pt x="449" y="399"/>
                      <a:pt x="439" y="395"/>
                      <a:pt x="432" y="389"/>
                    </a:cubicBezTo>
                    <a:cubicBezTo>
                      <a:pt x="425" y="395"/>
                      <a:pt x="416" y="399"/>
                      <a:pt x="406" y="399"/>
                    </a:cubicBezTo>
                    <a:cubicBezTo>
                      <a:pt x="249" y="399"/>
                      <a:pt x="249" y="399"/>
                      <a:pt x="249" y="399"/>
                    </a:cubicBezTo>
                    <a:cubicBezTo>
                      <a:pt x="239" y="399"/>
                      <a:pt x="230" y="395"/>
                      <a:pt x="223" y="389"/>
                    </a:cubicBezTo>
                    <a:cubicBezTo>
                      <a:pt x="216" y="395"/>
                      <a:pt x="207" y="399"/>
                      <a:pt x="197" y="399"/>
                    </a:cubicBezTo>
                    <a:cubicBezTo>
                      <a:pt x="40" y="399"/>
                      <a:pt x="40" y="399"/>
                      <a:pt x="40" y="399"/>
                    </a:cubicBezTo>
                    <a:cubicBezTo>
                      <a:pt x="18" y="399"/>
                      <a:pt x="0" y="381"/>
                      <a:pt x="0" y="359"/>
                    </a:cubicBezTo>
                    <a:cubicBezTo>
                      <a:pt x="0" y="242"/>
                      <a:pt x="0" y="242"/>
                      <a:pt x="0" y="242"/>
                    </a:cubicBezTo>
                    <a:cubicBezTo>
                      <a:pt x="0" y="228"/>
                      <a:pt x="7" y="215"/>
                      <a:pt x="20" y="208"/>
                    </a:cubicBezTo>
                    <a:cubicBezTo>
                      <a:pt x="37" y="197"/>
                      <a:pt x="37" y="197"/>
                      <a:pt x="37" y="197"/>
                    </a:cubicBezTo>
                    <a:cubicBezTo>
                      <a:pt x="16" y="176"/>
                      <a:pt x="3" y="147"/>
                      <a:pt x="3" y="115"/>
                    </a:cubicBezTo>
                    <a:cubicBezTo>
                      <a:pt x="3" y="83"/>
                      <a:pt x="17" y="53"/>
                      <a:pt x="40" y="31"/>
                    </a:cubicBezTo>
                    <a:cubicBezTo>
                      <a:pt x="46" y="26"/>
                      <a:pt x="55" y="26"/>
                      <a:pt x="60" y="32"/>
                    </a:cubicBezTo>
                    <a:cubicBezTo>
                      <a:pt x="65" y="37"/>
                      <a:pt x="65" y="46"/>
                      <a:pt x="59" y="51"/>
                    </a:cubicBezTo>
                    <a:cubicBezTo>
                      <a:pt x="41" y="68"/>
                      <a:pt x="31" y="91"/>
                      <a:pt x="31" y="115"/>
                    </a:cubicBezTo>
                    <a:cubicBezTo>
                      <a:pt x="31" y="144"/>
                      <a:pt x="46" y="172"/>
                      <a:pt x="70" y="188"/>
                    </a:cubicBezTo>
                    <a:cubicBezTo>
                      <a:pt x="74" y="190"/>
                      <a:pt x="76" y="195"/>
                      <a:pt x="76" y="200"/>
                    </a:cubicBezTo>
                    <a:cubicBezTo>
                      <a:pt x="76" y="205"/>
                      <a:pt x="73" y="209"/>
                      <a:pt x="69" y="211"/>
                    </a:cubicBezTo>
                    <a:cubicBezTo>
                      <a:pt x="34" y="232"/>
                      <a:pt x="34" y="232"/>
                      <a:pt x="34" y="232"/>
                    </a:cubicBezTo>
                    <a:cubicBezTo>
                      <a:pt x="30" y="234"/>
                      <a:pt x="28" y="238"/>
                      <a:pt x="28" y="242"/>
                    </a:cubicBezTo>
                    <a:cubicBezTo>
                      <a:pt x="28" y="359"/>
                      <a:pt x="28" y="359"/>
                      <a:pt x="28" y="359"/>
                    </a:cubicBezTo>
                    <a:cubicBezTo>
                      <a:pt x="28" y="365"/>
                      <a:pt x="33" y="371"/>
                      <a:pt x="40" y="371"/>
                    </a:cubicBezTo>
                    <a:cubicBezTo>
                      <a:pt x="197" y="371"/>
                      <a:pt x="197" y="371"/>
                      <a:pt x="197" y="371"/>
                    </a:cubicBezTo>
                    <a:cubicBezTo>
                      <a:pt x="203" y="371"/>
                      <a:pt x="209" y="365"/>
                      <a:pt x="209" y="359"/>
                    </a:cubicBezTo>
                    <a:cubicBezTo>
                      <a:pt x="209" y="351"/>
                      <a:pt x="215" y="345"/>
                      <a:pt x="223" y="345"/>
                    </a:cubicBezTo>
                    <a:cubicBezTo>
                      <a:pt x="231" y="345"/>
                      <a:pt x="237" y="351"/>
                      <a:pt x="237" y="359"/>
                    </a:cubicBezTo>
                    <a:cubicBezTo>
                      <a:pt x="237" y="365"/>
                      <a:pt x="242" y="371"/>
                      <a:pt x="249" y="371"/>
                    </a:cubicBezTo>
                    <a:cubicBezTo>
                      <a:pt x="406" y="371"/>
                      <a:pt x="406" y="371"/>
                      <a:pt x="406" y="371"/>
                    </a:cubicBezTo>
                    <a:cubicBezTo>
                      <a:pt x="413" y="371"/>
                      <a:pt x="418" y="365"/>
                      <a:pt x="418" y="359"/>
                    </a:cubicBezTo>
                    <a:cubicBezTo>
                      <a:pt x="418" y="351"/>
                      <a:pt x="425" y="345"/>
                      <a:pt x="432" y="345"/>
                    </a:cubicBezTo>
                    <a:cubicBezTo>
                      <a:pt x="440" y="345"/>
                      <a:pt x="446" y="351"/>
                      <a:pt x="446" y="359"/>
                    </a:cubicBezTo>
                    <a:cubicBezTo>
                      <a:pt x="446" y="365"/>
                      <a:pt x="452" y="371"/>
                      <a:pt x="459" y="371"/>
                    </a:cubicBezTo>
                    <a:cubicBezTo>
                      <a:pt x="615" y="371"/>
                      <a:pt x="615" y="371"/>
                      <a:pt x="615" y="371"/>
                    </a:cubicBezTo>
                    <a:cubicBezTo>
                      <a:pt x="622" y="371"/>
                      <a:pt x="628" y="365"/>
                      <a:pt x="628" y="359"/>
                    </a:cubicBezTo>
                    <a:cubicBezTo>
                      <a:pt x="628" y="242"/>
                      <a:pt x="628" y="242"/>
                      <a:pt x="628" y="242"/>
                    </a:cubicBezTo>
                    <a:cubicBezTo>
                      <a:pt x="628" y="238"/>
                      <a:pt x="625" y="234"/>
                      <a:pt x="622" y="232"/>
                    </a:cubicBezTo>
                    <a:cubicBezTo>
                      <a:pt x="586" y="211"/>
                      <a:pt x="586" y="211"/>
                      <a:pt x="586" y="211"/>
                    </a:cubicBezTo>
                    <a:cubicBezTo>
                      <a:pt x="582" y="209"/>
                      <a:pt x="580" y="205"/>
                      <a:pt x="579" y="200"/>
                    </a:cubicBezTo>
                    <a:cubicBezTo>
                      <a:pt x="579" y="195"/>
                      <a:pt x="582" y="190"/>
                      <a:pt x="586" y="188"/>
                    </a:cubicBezTo>
                    <a:cubicBezTo>
                      <a:pt x="610" y="172"/>
                      <a:pt x="624" y="144"/>
                      <a:pt x="624" y="115"/>
                    </a:cubicBezTo>
                    <a:cubicBezTo>
                      <a:pt x="624" y="67"/>
                      <a:pt x="585" y="28"/>
                      <a:pt x="537" y="28"/>
                    </a:cubicBezTo>
                    <a:cubicBezTo>
                      <a:pt x="489" y="28"/>
                      <a:pt x="450" y="67"/>
                      <a:pt x="450" y="115"/>
                    </a:cubicBezTo>
                    <a:cubicBezTo>
                      <a:pt x="450" y="144"/>
                      <a:pt x="464" y="172"/>
                      <a:pt x="488" y="188"/>
                    </a:cubicBezTo>
                    <a:cubicBezTo>
                      <a:pt x="492" y="190"/>
                      <a:pt x="495" y="195"/>
                      <a:pt x="495" y="200"/>
                    </a:cubicBezTo>
                    <a:cubicBezTo>
                      <a:pt x="494" y="205"/>
                      <a:pt x="492" y="209"/>
                      <a:pt x="488" y="211"/>
                    </a:cubicBezTo>
                    <a:cubicBezTo>
                      <a:pt x="453" y="232"/>
                      <a:pt x="453" y="232"/>
                      <a:pt x="453" y="232"/>
                    </a:cubicBezTo>
                    <a:cubicBezTo>
                      <a:pt x="449" y="234"/>
                      <a:pt x="446" y="238"/>
                      <a:pt x="446" y="242"/>
                    </a:cubicBezTo>
                    <a:cubicBezTo>
                      <a:pt x="446" y="250"/>
                      <a:pt x="440" y="256"/>
                      <a:pt x="432" y="256"/>
                    </a:cubicBezTo>
                    <a:cubicBezTo>
                      <a:pt x="425" y="256"/>
                      <a:pt x="418" y="250"/>
                      <a:pt x="418" y="242"/>
                    </a:cubicBezTo>
                    <a:cubicBezTo>
                      <a:pt x="418" y="238"/>
                      <a:pt x="416" y="234"/>
                      <a:pt x="412" y="232"/>
                    </a:cubicBezTo>
                    <a:cubicBezTo>
                      <a:pt x="377" y="211"/>
                      <a:pt x="377" y="211"/>
                      <a:pt x="377" y="211"/>
                    </a:cubicBezTo>
                    <a:cubicBezTo>
                      <a:pt x="373" y="209"/>
                      <a:pt x="370" y="205"/>
                      <a:pt x="370" y="200"/>
                    </a:cubicBezTo>
                    <a:cubicBezTo>
                      <a:pt x="370" y="195"/>
                      <a:pt x="372" y="190"/>
                      <a:pt x="376" y="188"/>
                    </a:cubicBezTo>
                    <a:cubicBezTo>
                      <a:pt x="400" y="172"/>
                      <a:pt x="415" y="144"/>
                      <a:pt x="415" y="115"/>
                    </a:cubicBezTo>
                    <a:cubicBezTo>
                      <a:pt x="415" y="67"/>
                      <a:pt x="376" y="28"/>
                      <a:pt x="328" y="28"/>
                    </a:cubicBezTo>
                    <a:cubicBezTo>
                      <a:pt x="280" y="28"/>
                      <a:pt x="241" y="67"/>
                      <a:pt x="241" y="115"/>
                    </a:cubicBezTo>
                    <a:cubicBezTo>
                      <a:pt x="241" y="144"/>
                      <a:pt x="255" y="172"/>
                      <a:pt x="279" y="188"/>
                    </a:cubicBezTo>
                    <a:cubicBezTo>
                      <a:pt x="283" y="190"/>
                      <a:pt x="285" y="195"/>
                      <a:pt x="285" y="200"/>
                    </a:cubicBezTo>
                    <a:cubicBezTo>
                      <a:pt x="285" y="205"/>
                      <a:pt x="282" y="209"/>
                      <a:pt x="278" y="211"/>
                    </a:cubicBezTo>
                    <a:cubicBezTo>
                      <a:pt x="243" y="232"/>
                      <a:pt x="243" y="232"/>
                      <a:pt x="243" y="232"/>
                    </a:cubicBezTo>
                    <a:cubicBezTo>
                      <a:pt x="239" y="234"/>
                      <a:pt x="237" y="238"/>
                      <a:pt x="237" y="242"/>
                    </a:cubicBezTo>
                    <a:cubicBezTo>
                      <a:pt x="237" y="250"/>
                      <a:pt x="231" y="256"/>
                      <a:pt x="223" y="256"/>
                    </a:cubicBezTo>
                    <a:cubicBezTo>
                      <a:pt x="215" y="256"/>
                      <a:pt x="209" y="250"/>
                      <a:pt x="209" y="242"/>
                    </a:cubicBezTo>
                    <a:cubicBezTo>
                      <a:pt x="209" y="238"/>
                      <a:pt x="207" y="234"/>
                      <a:pt x="203" y="232"/>
                    </a:cubicBezTo>
                    <a:cubicBezTo>
                      <a:pt x="168" y="211"/>
                      <a:pt x="168" y="211"/>
                      <a:pt x="168" y="211"/>
                    </a:cubicBezTo>
                    <a:cubicBezTo>
                      <a:pt x="163" y="209"/>
                      <a:pt x="161" y="205"/>
                      <a:pt x="161" y="200"/>
                    </a:cubicBezTo>
                    <a:cubicBezTo>
                      <a:pt x="161" y="195"/>
                      <a:pt x="163" y="190"/>
                      <a:pt x="167" y="188"/>
                    </a:cubicBezTo>
                    <a:cubicBezTo>
                      <a:pt x="191" y="172"/>
                      <a:pt x="205" y="144"/>
                      <a:pt x="205" y="115"/>
                    </a:cubicBezTo>
                    <a:cubicBezTo>
                      <a:pt x="205" y="67"/>
                      <a:pt x="166" y="28"/>
                      <a:pt x="118" y="28"/>
                    </a:cubicBezTo>
                    <a:cubicBezTo>
                      <a:pt x="107" y="28"/>
                      <a:pt x="96" y="30"/>
                      <a:pt x="86" y="34"/>
                    </a:cubicBezTo>
                    <a:cubicBezTo>
                      <a:pt x="79" y="37"/>
                      <a:pt x="71" y="34"/>
                      <a:pt x="68" y="26"/>
                    </a:cubicBezTo>
                    <a:cubicBezTo>
                      <a:pt x="65" y="19"/>
                      <a:pt x="69" y="11"/>
                      <a:pt x="76" y="8"/>
                    </a:cubicBezTo>
                    <a:cubicBezTo>
                      <a:pt x="90" y="3"/>
                      <a:pt x="104" y="0"/>
                      <a:pt x="118" y="0"/>
                    </a:cubicBezTo>
                    <a:cubicBezTo>
                      <a:pt x="165" y="0"/>
                      <a:pt x="205" y="28"/>
                      <a:pt x="223" y="68"/>
                    </a:cubicBezTo>
                    <a:cubicBezTo>
                      <a:pt x="241" y="28"/>
                      <a:pt x="281" y="0"/>
                      <a:pt x="328" y="0"/>
                    </a:cubicBezTo>
                    <a:cubicBezTo>
                      <a:pt x="374" y="0"/>
                      <a:pt x="414" y="28"/>
                      <a:pt x="432" y="68"/>
                    </a:cubicBezTo>
                    <a:cubicBezTo>
                      <a:pt x="451" y="28"/>
                      <a:pt x="491" y="0"/>
                      <a:pt x="537" y="0"/>
                    </a:cubicBezTo>
                    <a:cubicBezTo>
                      <a:pt x="601" y="0"/>
                      <a:pt x="652" y="52"/>
                      <a:pt x="652" y="115"/>
                    </a:cubicBezTo>
                    <a:cubicBezTo>
                      <a:pt x="652" y="147"/>
                      <a:pt x="640" y="176"/>
                      <a:pt x="618" y="197"/>
                    </a:cubicBezTo>
                    <a:cubicBezTo>
                      <a:pt x="636" y="208"/>
                      <a:pt x="636" y="208"/>
                      <a:pt x="636" y="208"/>
                    </a:cubicBezTo>
                    <a:cubicBezTo>
                      <a:pt x="648" y="215"/>
                      <a:pt x="656" y="228"/>
                      <a:pt x="656" y="242"/>
                    </a:cubicBezTo>
                    <a:cubicBezTo>
                      <a:pt x="656" y="359"/>
                      <a:pt x="656" y="359"/>
                      <a:pt x="656" y="359"/>
                    </a:cubicBezTo>
                    <a:cubicBezTo>
                      <a:pt x="656" y="381"/>
                      <a:pt x="638" y="399"/>
                      <a:pt x="615" y="399"/>
                    </a:cubicBezTo>
                    <a:close/>
                    <a:moveTo>
                      <a:pt x="409" y="197"/>
                    </a:moveTo>
                    <a:cubicBezTo>
                      <a:pt x="426" y="208"/>
                      <a:pt x="426" y="208"/>
                      <a:pt x="426" y="208"/>
                    </a:cubicBezTo>
                    <a:cubicBezTo>
                      <a:pt x="428" y="209"/>
                      <a:pt x="430" y="210"/>
                      <a:pt x="432" y="212"/>
                    </a:cubicBezTo>
                    <a:cubicBezTo>
                      <a:pt x="434" y="210"/>
                      <a:pt x="436" y="209"/>
                      <a:pt x="439" y="208"/>
                    </a:cubicBezTo>
                    <a:cubicBezTo>
                      <a:pt x="456" y="197"/>
                      <a:pt x="456" y="197"/>
                      <a:pt x="456" y="197"/>
                    </a:cubicBezTo>
                    <a:cubicBezTo>
                      <a:pt x="446" y="187"/>
                      <a:pt x="438" y="176"/>
                      <a:pt x="432" y="163"/>
                    </a:cubicBezTo>
                    <a:cubicBezTo>
                      <a:pt x="427" y="176"/>
                      <a:pt x="419" y="187"/>
                      <a:pt x="409" y="197"/>
                    </a:cubicBezTo>
                    <a:close/>
                    <a:moveTo>
                      <a:pt x="199" y="197"/>
                    </a:moveTo>
                    <a:cubicBezTo>
                      <a:pt x="217" y="208"/>
                      <a:pt x="217" y="208"/>
                      <a:pt x="217" y="208"/>
                    </a:cubicBezTo>
                    <a:cubicBezTo>
                      <a:pt x="219" y="209"/>
                      <a:pt x="221" y="210"/>
                      <a:pt x="223" y="212"/>
                    </a:cubicBezTo>
                    <a:cubicBezTo>
                      <a:pt x="225" y="210"/>
                      <a:pt x="227" y="209"/>
                      <a:pt x="229" y="208"/>
                    </a:cubicBezTo>
                    <a:cubicBezTo>
                      <a:pt x="247" y="197"/>
                      <a:pt x="247" y="197"/>
                      <a:pt x="247" y="197"/>
                    </a:cubicBezTo>
                    <a:cubicBezTo>
                      <a:pt x="237" y="187"/>
                      <a:pt x="229" y="176"/>
                      <a:pt x="223" y="163"/>
                    </a:cubicBezTo>
                    <a:cubicBezTo>
                      <a:pt x="217" y="176"/>
                      <a:pt x="209" y="187"/>
                      <a:pt x="199" y="19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</p:grpSp>
      <p:grpSp>
        <p:nvGrpSpPr>
          <p:cNvPr id="83" name="그룹 82"/>
          <p:cNvGrpSpPr/>
          <p:nvPr/>
        </p:nvGrpSpPr>
        <p:grpSpPr>
          <a:xfrm>
            <a:off x="284865" y="1257839"/>
            <a:ext cx="2230352" cy="849176"/>
            <a:chOff x="1123272" y="1740834"/>
            <a:chExt cx="2230352" cy="849176"/>
          </a:xfrm>
        </p:grpSpPr>
        <p:sp>
          <p:nvSpPr>
            <p:cNvPr id="84" name="직사각형 22">
              <a:extLst>
                <a:ext uri="{FF2B5EF4-FFF2-40B4-BE49-F238E27FC236}">
                  <a16:creationId xmlns:a16="http://schemas.microsoft.com/office/drawing/2014/main" id="{A409E1F3-B73F-488F-912C-5D64D1D41745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1123272" y="2082179"/>
              <a:ext cx="2186675" cy="507831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171450" indent="-171450" algn="r" defTabSz="914400" latinLnBrk="1">
                <a:buFont typeface="Wingdings" pitchFamily="2" charset="2"/>
                <a:buChar char="§"/>
              </a:pPr>
              <a:r>
                <a:rPr lang="ko-KR" altLang="en-US" sz="9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alibri" panose="020F0502020204030204" pitchFamily="34" charset="0"/>
                  <a:ea typeface="맑은 고딕" pitchFamily="50" charset="-127"/>
                  <a:cs typeface="Calibri" panose="020F0502020204030204" pitchFamily="34" charset="0"/>
                </a:rPr>
                <a:t>유명한 인터넷 사이트 연동</a:t>
              </a:r>
              <a:endParaRPr lang="en-US" altLang="ko-KR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맑은 고딕" pitchFamily="50" charset="-127"/>
                <a:cs typeface="Calibri" panose="020F0502020204030204" pitchFamily="34" charset="0"/>
              </a:endParaRPr>
            </a:p>
            <a:p>
              <a:pPr marL="171450" indent="-171450" algn="r" defTabSz="914400" latinLnBrk="1">
                <a:buFont typeface="Wingdings" pitchFamily="2" charset="2"/>
                <a:buChar char="§"/>
              </a:pPr>
              <a:r>
                <a:rPr lang="ko-KR" altLang="en-US" sz="9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alibri" panose="020F0502020204030204" pitchFamily="34" charset="0"/>
                  <a:ea typeface="맑은 고딕" pitchFamily="50" charset="-127"/>
                  <a:cs typeface="Calibri" panose="020F0502020204030204" pitchFamily="34" charset="0"/>
                </a:rPr>
                <a:t>광고</a:t>
              </a:r>
              <a:r>
                <a:rPr lang="en-US" altLang="ko-KR" sz="9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alibri" panose="020F0502020204030204" pitchFamily="34" charset="0"/>
                  <a:ea typeface="맑은 고딕" pitchFamily="50" charset="-127"/>
                  <a:cs typeface="Calibri" panose="020F0502020204030204" pitchFamily="34" charset="0"/>
                </a:rPr>
                <a:t>, </a:t>
              </a:r>
              <a:r>
                <a:rPr lang="ko-KR" altLang="en-US" sz="9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alibri" panose="020F0502020204030204" pitchFamily="34" charset="0"/>
                  <a:ea typeface="맑은 고딕" pitchFamily="50" charset="-127"/>
                  <a:cs typeface="Calibri" panose="020F0502020204030204" pitchFamily="34" charset="0"/>
                </a:rPr>
                <a:t>마케팅을 동시에 진행</a:t>
              </a:r>
              <a:endParaRPr lang="en-US" altLang="ko-KR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맑은 고딕" pitchFamily="50" charset="-127"/>
                <a:cs typeface="Calibri" panose="020F0502020204030204" pitchFamily="34" charset="0"/>
              </a:endParaRPr>
            </a:p>
            <a:p>
              <a:pPr marL="171450" indent="-171450" algn="r" defTabSz="914400" latinLnBrk="1">
                <a:buFont typeface="Wingdings" pitchFamily="2" charset="2"/>
                <a:buChar char="§"/>
              </a:pPr>
              <a:r>
                <a:rPr lang="ko-KR" altLang="en-US" sz="9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alibri" panose="020F0502020204030204" pitchFamily="34" charset="0"/>
                  <a:ea typeface="맑은 고딕" pitchFamily="50" charset="-127"/>
                  <a:cs typeface="Calibri" panose="020F0502020204030204" pitchFamily="34" charset="0"/>
                </a:rPr>
                <a:t>광고비</a:t>
              </a:r>
              <a:r>
                <a:rPr lang="en-US" altLang="ko-KR" sz="9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alibri" panose="020F0502020204030204" pitchFamily="34" charset="0"/>
                  <a:ea typeface="맑은 고딕" pitchFamily="50" charset="-127"/>
                  <a:cs typeface="Calibri" panose="020F0502020204030204" pitchFamily="34" charset="0"/>
                </a:rPr>
                <a:t>, </a:t>
              </a:r>
              <a:r>
                <a:rPr lang="ko-KR" altLang="en-US" sz="9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Calibri" panose="020F0502020204030204" pitchFamily="34" charset="0"/>
                  <a:ea typeface="맑은 고딕" pitchFamily="50" charset="-127"/>
                  <a:cs typeface="Calibri" panose="020F0502020204030204" pitchFamily="34" charset="0"/>
                </a:rPr>
                <a:t>마케팅비의</a:t>
              </a:r>
              <a:r>
                <a:rPr lang="ko-KR" altLang="en-US" sz="9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alibri" panose="020F0502020204030204" pitchFamily="34" charset="0"/>
                  <a:ea typeface="맑은 고딕" pitchFamily="50" charset="-127"/>
                  <a:cs typeface="Calibri" panose="020F0502020204030204" pitchFamily="34" charset="0"/>
                </a:rPr>
                <a:t> 합리적인 결제</a:t>
              </a:r>
              <a:endParaRPr lang="en-US" altLang="ko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맑은 고딕" pitchFamily="50" charset="-127"/>
                <a:cs typeface="Calibri" panose="020F0502020204030204" pitchFamily="34" charset="0"/>
              </a:endParaRPr>
            </a:p>
          </p:txBody>
        </p:sp>
        <p:sp>
          <p:nvSpPr>
            <p:cNvPr id="91" name="직사각형 22">
              <a:extLst>
                <a:ext uri="{FF2B5EF4-FFF2-40B4-BE49-F238E27FC236}">
                  <a16:creationId xmlns:a16="http://schemas.microsoft.com/office/drawing/2014/main" id="{3872D706-395A-4CDF-A9E5-8CD5AE1C73A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58240" y="1740834"/>
              <a:ext cx="2195384" cy="3139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r" defTabSz="914400">
                <a:lnSpc>
                  <a:spcPct val="80000"/>
                </a:lnSpc>
                <a:spcAft>
                  <a:spcPts val="200"/>
                </a:spcAft>
              </a:pPr>
              <a:r>
                <a:rPr lang="en-US" altLang="ko-KR" sz="1800" b="1" dirty="0">
                  <a:cs typeface="Calibri" panose="020F0502020204030204" pitchFamily="34" charset="0"/>
                </a:rPr>
                <a:t> </a:t>
              </a:r>
              <a:r>
                <a:rPr lang="ko-KR" altLang="en-US" dirty="0">
                  <a:cs typeface="Calibri" panose="020F0502020204030204" pitchFamily="34" charset="0"/>
                </a:rPr>
                <a:t>광고</a:t>
              </a:r>
              <a:r>
                <a:rPr lang="en-US" altLang="ko-KR" dirty="0">
                  <a:cs typeface="Calibri" panose="020F0502020204030204" pitchFamily="34" charset="0"/>
                </a:rPr>
                <a:t>, </a:t>
              </a:r>
              <a:r>
                <a:rPr lang="ko-KR" altLang="en-US" dirty="0">
                  <a:cs typeface="Calibri" panose="020F0502020204030204" pitchFamily="34" charset="0"/>
                </a:rPr>
                <a:t>마케팅 </a:t>
              </a:r>
              <a:r>
                <a:rPr lang="en-US" altLang="ko-KR" dirty="0">
                  <a:solidFill>
                    <a:schemeClr val="accent2"/>
                  </a:solidFill>
                  <a:cs typeface="Calibri" panose="020F0502020204030204" pitchFamily="34" charset="0"/>
                </a:rPr>
                <a:t>02</a:t>
              </a:r>
              <a:endParaRPr lang="en-US" altLang="ko-KR" sz="2800" dirty="0">
                <a:solidFill>
                  <a:schemeClr val="accent2"/>
                </a:solidFill>
                <a:cs typeface="Calibri" panose="020F0502020204030204" pitchFamily="34" charset="0"/>
              </a:endParaRPr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3921650" y="2712354"/>
            <a:ext cx="13697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b="1" dirty="0"/>
              <a:t>G-</a:t>
            </a:r>
            <a:r>
              <a:rPr lang="ko-KR" altLang="en-US" sz="2000" b="1" dirty="0" err="1"/>
              <a:t>밸리</a:t>
            </a:r>
            <a:endParaRPr lang="ko-KR" altLang="en-US" sz="20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2749548" y="4142067"/>
            <a:ext cx="2066891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b="1" dirty="0"/>
              <a:t>G-</a:t>
            </a:r>
            <a:r>
              <a:rPr lang="ko-KR" altLang="en-US" sz="1050" b="1" dirty="0" err="1"/>
              <a:t>밸리몰</a:t>
            </a:r>
            <a:r>
              <a:rPr lang="ko-KR" altLang="en-US" sz="1050" b="1" dirty="0"/>
              <a:t> </a:t>
            </a:r>
            <a:r>
              <a:rPr lang="en-US" altLang="ko-KR" sz="1050" b="1" dirty="0"/>
              <a:t>: 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4753829" y="4142067"/>
            <a:ext cx="2066891" cy="6694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b="1" dirty="0"/>
              <a:t>G-</a:t>
            </a:r>
            <a:r>
              <a:rPr lang="ko-KR" altLang="en-US" sz="1050" b="1" dirty="0"/>
              <a:t>밸리 디지털지갑 </a:t>
            </a:r>
            <a:r>
              <a:rPr lang="en-US" altLang="ko-KR" sz="1050" b="1" dirty="0"/>
              <a:t>: </a:t>
            </a:r>
          </a:p>
          <a:p>
            <a:pPr>
              <a:lnSpc>
                <a:spcPct val="150000"/>
              </a:lnSpc>
            </a:pPr>
            <a:r>
              <a:rPr lang="ko-KR" altLang="en-US" sz="900" dirty="0"/>
              <a:t>적립된 모든 현금</a:t>
            </a:r>
            <a:r>
              <a:rPr lang="en-US" altLang="ko-KR" sz="900" dirty="0"/>
              <a:t>, </a:t>
            </a:r>
            <a:r>
              <a:rPr lang="ko-KR" altLang="en-US" sz="900" dirty="0"/>
              <a:t>페이</a:t>
            </a:r>
            <a:r>
              <a:rPr lang="en-US" altLang="ko-KR" sz="900" dirty="0"/>
              <a:t>, </a:t>
            </a:r>
            <a:r>
              <a:rPr lang="ko-KR" altLang="en-US" sz="900" dirty="0"/>
              <a:t>토큰</a:t>
            </a:r>
            <a:r>
              <a:rPr lang="en-US" altLang="ko-KR" sz="900" dirty="0"/>
              <a:t>, </a:t>
            </a:r>
            <a:r>
              <a:rPr lang="ko-KR" altLang="en-US" sz="900" dirty="0"/>
              <a:t>코인은</a:t>
            </a:r>
            <a:endParaRPr lang="en-US" altLang="ko-KR" sz="900" dirty="0"/>
          </a:p>
          <a:p>
            <a:pPr>
              <a:lnSpc>
                <a:spcPct val="150000"/>
              </a:lnSpc>
            </a:pPr>
            <a:r>
              <a:rPr lang="ko-KR" altLang="en-US" sz="900" dirty="0"/>
              <a:t>디지털 지갑에서 자유롭게 거래 가능</a:t>
            </a:r>
          </a:p>
        </p:txBody>
      </p:sp>
    </p:spTree>
    <p:extLst>
      <p:ext uri="{BB962C8B-B14F-4D97-AF65-F5344CB8AC3E}">
        <p14:creationId xmlns:p14="http://schemas.microsoft.com/office/powerpoint/2010/main" val="34608593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제목 12">
            <a:extLst>
              <a:ext uri="{FF2B5EF4-FFF2-40B4-BE49-F238E27FC236}">
                <a16:creationId xmlns:a16="http://schemas.microsoft.com/office/drawing/2014/main" id="{CD0F11D0-017F-4320-95F8-B444DE7E9F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altLang="ko-KR" b="0" dirty="0">
                <a:latin typeface="+mj-ea"/>
                <a:ea typeface="+mj-ea"/>
              </a:rPr>
              <a:t>01. People</a:t>
            </a:r>
            <a:endParaRPr lang="ko-KR" altLang="en-US" b="0" dirty="0">
              <a:latin typeface="+mj-ea"/>
              <a:ea typeface="+mj-ea"/>
            </a:endParaRPr>
          </a:p>
        </p:txBody>
      </p:sp>
      <p:grpSp>
        <p:nvGrpSpPr>
          <p:cNvPr id="2" name="그룹 1"/>
          <p:cNvGrpSpPr/>
          <p:nvPr/>
        </p:nvGrpSpPr>
        <p:grpSpPr>
          <a:xfrm>
            <a:off x="174556" y="956305"/>
            <a:ext cx="4276794" cy="4064000"/>
            <a:chOff x="4752906" y="831850"/>
            <a:chExt cx="4276794" cy="4064000"/>
          </a:xfrm>
        </p:grpSpPr>
        <p:pic>
          <p:nvPicPr>
            <p:cNvPr id="49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52906" y="1193800"/>
              <a:ext cx="4276794" cy="37020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" name="TextBox 2"/>
            <p:cNvSpPr txBox="1"/>
            <p:nvPr/>
          </p:nvSpPr>
          <p:spPr>
            <a:xfrm>
              <a:off x="4800600" y="831850"/>
              <a:ext cx="3321050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buFont typeface="Wingdings" pitchFamily="2" charset="2"/>
                <a:buChar char="l"/>
              </a:pPr>
              <a:r>
                <a:rPr lang="ko-KR" altLang="en-US" sz="1100" b="1" dirty="0"/>
                <a:t>과도한 광고비는 소비자의 몫</a:t>
              </a:r>
            </a:p>
          </p:txBody>
        </p:sp>
      </p:grpSp>
      <p:grpSp>
        <p:nvGrpSpPr>
          <p:cNvPr id="4" name="그룹 3"/>
          <p:cNvGrpSpPr/>
          <p:nvPr/>
        </p:nvGrpSpPr>
        <p:grpSpPr>
          <a:xfrm>
            <a:off x="4816614" y="871210"/>
            <a:ext cx="4117836" cy="4165600"/>
            <a:chOff x="295414" y="774700"/>
            <a:chExt cx="4117836" cy="4165600"/>
          </a:xfrm>
        </p:grpSpPr>
        <p:grpSp>
          <p:nvGrpSpPr>
            <p:cNvPr id="50" name="그룹 49"/>
            <p:cNvGrpSpPr/>
            <p:nvPr/>
          </p:nvGrpSpPr>
          <p:grpSpPr>
            <a:xfrm>
              <a:off x="295414" y="1238250"/>
              <a:ext cx="4117836" cy="3702050"/>
              <a:chOff x="295414" y="812693"/>
              <a:chExt cx="4213086" cy="3608587"/>
            </a:xfrm>
          </p:grpSpPr>
          <p:pic>
            <p:nvPicPr>
              <p:cNvPr id="58" name="Picture 2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95414" y="812693"/>
                <a:ext cx="4213086" cy="2408258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3"/>
              </a:lnRef>
              <a:fillRef idx="1">
                <a:schemeClr val="lt1"/>
              </a:fillRef>
              <a:effectRef idx="0">
                <a:schemeClr val="accent3"/>
              </a:effectRef>
              <a:fontRef idx="minor">
                <a:schemeClr val="dk1"/>
              </a:fontRef>
            </p:style>
          </p:pic>
          <p:sp>
            <p:nvSpPr>
              <p:cNvPr id="59" name="TextBox 58"/>
              <p:cNvSpPr txBox="1"/>
              <p:nvPr/>
            </p:nvSpPr>
            <p:spPr>
              <a:xfrm>
                <a:off x="295414" y="3220951"/>
                <a:ext cx="4213086" cy="1200329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3"/>
              </a:lnRef>
              <a:fillRef idx="1">
                <a:schemeClr val="lt1"/>
              </a:fillRef>
              <a:effectRef idx="0">
                <a:schemeClr val="accent3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pPr marL="342900" indent="-342900" algn="just">
                  <a:lnSpc>
                    <a:spcPct val="150000"/>
                  </a:lnSpc>
                  <a:buFont typeface="+mj-lt"/>
                  <a:buAutoNum type="arabicPeriod"/>
                </a:pPr>
                <a:r>
                  <a:rPr lang="ko-KR" altLang="en-US" sz="800" dirty="0"/>
                  <a:t>자금력에서 항상 취약한 중소기업체의 경우 우수한 기술력을 갖고 제품을 개발하여 보유하고 있음에도 불구하고 이를 세상에 제대로 알리지 못해 사장되는 경우가 허다한 현실</a:t>
                </a:r>
                <a:endParaRPr lang="en-US" altLang="ko-KR" sz="800" dirty="0"/>
              </a:p>
              <a:p>
                <a:pPr marL="342900" indent="-342900" algn="just">
                  <a:lnSpc>
                    <a:spcPct val="150000"/>
                  </a:lnSpc>
                  <a:buFont typeface="+mj-lt"/>
                  <a:buAutoNum type="arabicPeriod"/>
                </a:pPr>
                <a:r>
                  <a:rPr lang="ko-KR" altLang="en-US" sz="800" dirty="0"/>
                  <a:t>더더욱 유명 인터넷 사이트를 통한 마케팅에는 막대한 광고 비의 높은 장벽 때문에 현실적으로 한계를 가질 수 밖에 없었습니다</a:t>
                </a:r>
                <a:r>
                  <a:rPr lang="en-US" altLang="ko-KR" sz="800" dirty="0"/>
                  <a:t>.</a:t>
                </a:r>
              </a:p>
              <a:p>
                <a:pPr marL="342900" indent="-342900" algn="just">
                  <a:lnSpc>
                    <a:spcPct val="150000"/>
                  </a:lnSpc>
                  <a:buFont typeface="+mj-lt"/>
                  <a:buAutoNum type="arabicPeriod"/>
                </a:pPr>
                <a:r>
                  <a:rPr lang="ko-KR" altLang="en-US" sz="800" dirty="0"/>
                  <a:t>현실은 중소기업 육성책에 반하여</a:t>
                </a:r>
                <a:r>
                  <a:rPr lang="en-US" altLang="ko-KR" sz="800" dirty="0"/>
                  <a:t>, </a:t>
                </a:r>
                <a:r>
                  <a:rPr lang="ko-KR" altLang="en-US" sz="800" dirty="0"/>
                  <a:t>나아가 국가경제에 미치는 영향 또한 크다</a:t>
                </a:r>
                <a:endParaRPr lang="en-US" altLang="ko-KR" sz="800" dirty="0"/>
              </a:p>
            </p:txBody>
          </p:sp>
        </p:grpSp>
        <p:sp>
          <p:nvSpPr>
            <p:cNvPr id="60" name="TextBox 59"/>
            <p:cNvSpPr txBox="1"/>
            <p:nvPr/>
          </p:nvSpPr>
          <p:spPr>
            <a:xfrm>
              <a:off x="361950" y="774700"/>
              <a:ext cx="3321050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buFont typeface="Wingdings" pitchFamily="2" charset="2"/>
                <a:buChar char="l"/>
              </a:pPr>
              <a:r>
                <a:rPr lang="ko-KR" altLang="en-US" sz="1100" b="1" dirty="0"/>
                <a:t>진입장벽이 높은 광고시장</a:t>
              </a:r>
            </a:p>
          </p:txBody>
        </p:sp>
      </p:grpSp>
      <p:cxnSp>
        <p:nvCxnSpPr>
          <p:cNvPr id="8" name="직선 연결선 7"/>
          <p:cNvCxnSpPr/>
          <p:nvPr/>
        </p:nvCxnSpPr>
        <p:spPr>
          <a:xfrm>
            <a:off x="4572000" y="708655"/>
            <a:ext cx="0" cy="443484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379471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61990C6E-7631-4A86-90F0-41ECFE4FCE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altLang="ko-KR" sz="2400" dirty="0"/>
              <a:t>Get out - </a:t>
            </a:r>
            <a:r>
              <a:rPr lang="en-US" altLang="ko-KR" sz="2400" b="0" dirty="0"/>
              <a:t>02. G-</a:t>
            </a:r>
            <a:r>
              <a:rPr lang="ko-KR" altLang="en-US" sz="2400" b="0" dirty="0" err="1"/>
              <a:t>밸리의</a:t>
            </a:r>
            <a:r>
              <a:rPr lang="ko-KR" altLang="en-US" sz="2400" b="0" dirty="0"/>
              <a:t> </a:t>
            </a:r>
            <a:r>
              <a:rPr lang="en-US" altLang="ko-KR" sz="2400" b="0" dirty="0"/>
              <a:t>Money Cycle    </a:t>
            </a:r>
            <a:endParaRPr lang="ko-KR" altLang="en-US" sz="2400" b="0" dirty="0"/>
          </a:p>
        </p:txBody>
      </p:sp>
      <p:sp>
        <p:nvSpPr>
          <p:cNvPr id="8" name="직사각형 22">
            <a:extLst>
              <a:ext uri="{FF2B5EF4-FFF2-40B4-BE49-F238E27FC236}">
                <a16:creationId xmlns:a16="http://schemas.microsoft.com/office/drawing/2014/main" id="{D45B2A53-3784-4261-A101-60DB6DF2BD14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2510449" y="1380764"/>
            <a:ext cx="2061550" cy="9233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171450" indent="-171450" latinLnBrk="1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900" dirty="0">
                <a:solidFill>
                  <a:schemeClr val="tx2">
                    <a:lumMod val="50000"/>
                  </a:schemeClr>
                </a:solidFill>
                <a:ea typeface="맑은 고딕" pitchFamily="50" charset="-127"/>
              </a:rPr>
              <a:t>과도한 광고비 지출</a:t>
            </a:r>
            <a:endParaRPr lang="en-US" altLang="ko-KR" sz="900" dirty="0">
              <a:solidFill>
                <a:schemeClr val="tx2">
                  <a:lumMod val="50000"/>
                </a:schemeClr>
              </a:solidFill>
              <a:ea typeface="맑은 고딕" pitchFamily="50" charset="-127"/>
            </a:endParaRPr>
          </a:p>
          <a:p>
            <a:pPr marL="171450" indent="-171450" latinLnBrk="1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900" dirty="0">
                <a:solidFill>
                  <a:schemeClr val="tx2">
                    <a:lumMod val="50000"/>
                  </a:schemeClr>
                </a:solidFill>
                <a:ea typeface="맑은 고딕" pitchFamily="50" charset="-127"/>
              </a:rPr>
              <a:t>광고대행</a:t>
            </a:r>
            <a:r>
              <a:rPr lang="en-US" altLang="ko-KR" sz="900" dirty="0">
                <a:solidFill>
                  <a:schemeClr val="tx2">
                    <a:lumMod val="50000"/>
                  </a:schemeClr>
                </a:solidFill>
                <a:ea typeface="맑은 고딕" pitchFamily="50" charset="-127"/>
              </a:rPr>
              <a:t>, </a:t>
            </a:r>
            <a:r>
              <a:rPr lang="ko-KR" altLang="en-US" sz="900" dirty="0">
                <a:solidFill>
                  <a:schemeClr val="tx2">
                    <a:lumMod val="50000"/>
                  </a:schemeClr>
                </a:solidFill>
                <a:ea typeface="맑은 고딕" pitchFamily="50" charset="-127"/>
              </a:rPr>
              <a:t>유튜브</a:t>
            </a:r>
            <a:r>
              <a:rPr lang="en-US" altLang="ko-KR" sz="900" dirty="0">
                <a:solidFill>
                  <a:schemeClr val="tx2">
                    <a:lumMod val="50000"/>
                  </a:schemeClr>
                </a:solidFill>
                <a:ea typeface="맑은 고딕" pitchFamily="50" charset="-127"/>
              </a:rPr>
              <a:t>, </a:t>
            </a:r>
            <a:r>
              <a:rPr lang="ko-KR" altLang="en-US" sz="900" dirty="0">
                <a:solidFill>
                  <a:schemeClr val="tx2">
                    <a:lumMod val="50000"/>
                  </a:schemeClr>
                </a:solidFill>
                <a:ea typeface="맑은 고딕" pitchFamily="50" charset="-127"/>
              </a:rPr>
              <a:t>언론</a:t>
            </a:r>
            <a:r>
              <a:rPr lang="en-US" altLang="ko-KR" sz="900" dirty="0">
                <a:solidFill>
                  <a:schemeClr val="tx2">
                    <a:lumMod val="50000"/>
                  </a:schemeClr>
                </a:solidFill>
                <a:ea typeface="맑은 고딕" pitchFamily="50" charset="-127"/>
              </a:rPr>
              <a:t>, </a:t>
            </a:r>
            <a:r>
              <a:rPr lang="ko-KR" altLang="en-US" sz="900" dirty="0">
                <a:solidFill>
                  <a:schemeClr val="tx2">
                    <a:lumMod val="50000"/>
                  </a:schemeClr>
                </a:solidFill>
                <a:ea typeface="맑은 고딕" pitchFamily="50" charset="-127"/>
              </a:rPr>
              <a:t>방송</a:t>
            </a:r>
            <a:endParaRPr lang="en-US" altLang="ko-KR" sz="900" dirty="0">
              <a:solidFill>
                <a:schemeClr val="tx2">
                  <a:lumMod val="50000"/>
                </a:schemeClr>
              </a:solidFill>
              <a:ea typeface="맑은 고딕" pitchFamily="50" charset="-127"/>
            </a:endParaRPr>
          </a:p>
          <a:p>
            <a:pPr marL="171450" indent="-171450" latinLnBrk="1"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" sz="900" dirty="0">
                <a:solidFill>
                  <a:schemeClr val="tx2">
                    <a:lumMod val="50000"/>
                  </a:schemeClr>
                </a:solidFill>
                <a:ea typeface="맑은 고딕" pitchFamily="50" charset="-127"/>
              </a:rPr>
              <a:t>SNS (</a:t>
            </a:r>
            <a:r>
              <a:rPr lang="ko-KR" altLang="en-US" sz="900" dirty="0" err="1">
                <a:solidFill>
                  <a:schemeClr val="tx2">
                    <a:lumMod val="50000"/>
                  </a:schemeClr>
                </a:solidFill>
                <a:ea typeface="맑은 고딕" pitchFamily="50" charset="-127"/>
              </a:rPr>
              <a:t>블로그</a:t>
            </a:r>
            <a:r>
              <a:rPr lang="en-US" altLang="ko-KR" sz="900" dirty="0">
                <a:solidFill>
                  <a:schemeClr val="tx2">
                    <a:lumMod val="50000"/>
                  </a:schemeClr>
                </a:solidFill>
                <a:ea typeface="맑은 고딕" pitchFamily="50" charset="-127"/>
              </a:rPr>
              <a:t>, </a:t>
            </a:r>
            <a:r>
              <a:rPr lang="ko-KR" altLang="en-US" sz="900" dirty="0">
                <a:solidFill>
                  <a:schemeClr val="tx2">
                    <a:lumMod val="50000"/>
                  </a:schemeClr>
                </a:solidFill>
                <a:ea typeface="맑은 고딕" pitchFamily="50" charset="-127"/>
              </a:rPr>
              <a:t>카페</a:t>
            </a:r>
            <a:r>
              <a:rPr lang="en-US" altLang="ko-KR" sz="900" dirty="0">
                <a:solidFill>
                  <a:schemeClr val="tx2">
                    <a:lumMod val="50000"/>
                  </a:schemeClr>
                </a:solidFill>
                <a:ea typeface="맑은 고딕" pitchFamily="50" charset="-127"/>
              </a:rPr>
              <a:t>, </a:t>
            </a:r>
            <a:r>
              <a:rPr lang="ko-KR" altLang="en-US" sz="900" dirty="0" err="1">
                <a:solidFill>
                  <a:schemeClr val="tx2">
                    <a:lumMod val="50000"/>
                  </a:schemeClr>
                </a:solidFill>
                <a:ea typeface="맑은 고딕" pitchFamily="50" charset="-127"/>
              </a:rPr>
              <a:t>페이스북</a:t>
            </a:r>
            <a:r>
              <a:rPr lang="en-US" altLang="ko-KR" sz="900" dirty="0">
                <a:solidFill>
                  <a:schemeClr val="tx2">
                    <a:lumMod val="50000"/>
                  </a:schemeClr>
                </a:solidFill>
                <a:ea typeface="맑은 고딕" pitchFamily="50" charset="-127"/>
              </a:rPr>
              <a:t>, </a:t>
            </a:r>
          </a:p>
          <a:p>
            <a:pPr latinLnBrk="1">
              <a:lnSpc>
                <a:spcPct val="150000"/>
              </a:lnSpc>
            </a:pPr>
            <a:r>
              <a:rPr lang="en-US" altLang="ko-KR" sz="900" dirty="0">
                <a:solidFill>
                  <a:schemeClr val="tx2">
                    <a:lumMod val="50000"/>
                  </a:schemeClr>
                </a:solidFill>
                <a:ea typeface="맑은 고딕" pitchFamily="50" charset="-127"/>
              </a:rPr>
              <a:t>     </a:t>
            </a:r>
            <a:r>
              <a:rPr lang="ko-KR" altLang="en-US" sz="900" dirty="0">
                <a:solidFill>
                  <a:schemeClr val="tx2">
                    <a:lumMod val="50000"/>
                  </a:schemeClr>
                </a:solidFill>
                <a:ea typeface="맑은 고딕" pitchFamily="50" charset="-127"/>
              </a:rPr>
              <a:t>인스타그램</a:t>
            </a:r>
            <a:r>
              <a:rPr lang="en-US" altLang="ko-KR" sz="900" dirty="0">
                <a:solidFill>
                  <a:schemeClr val="tx2">
                    <a:lumMod val="50000"/>
                  </a:schemeClr>
                </a:solidFill>
                <a:ea typeface="맑은 고딕" pitchFamily="50" charset="-127"/>
              </a:rPr>
              <a:t>, </a:t>
            </a:r>
            <a:r>
              <a:rPr lang="ko-KR" altLang="en-US" sz="900" dirty="0" err="1">
                <a:solidFill>
                  <a:schemeClr val="tx2">
                    <a:lumMod val="50000"/>
                  </a:schemeClr>
                </a:solidFill>
                <a:ea typeface="맑은 고딕" pitchFamily="50" charset="-127"/>
              </a:rPr>
              <a:t>카톡</a:t>
            </a:r>
            <a:r>
              <a:rPr lang="en-US" altLang="ko-KR" sz="900" dirty="0">
                <a:solidFill>
                  <a:schemeClr val="tx2">
                    <a:lumMod val="50000"/>
                  </a:schemeClr>
                </a:solidFill>
                <a:ea typeface="맑은 고딕" pitchFamily="50" charset="-127"/>
              </a:rPr>
              <a:t>, </a:t>
            </a:r>
            <a:r>
              <a:rPr lang="ko-KR" altLang="en-US" sz="900" dirty="0" err="1">
                <a:solidFill>
                  <a:schemeClr val="tx2">
                    <a:lumMod val="50000"/>
                  </a:schemeClr>
                </a:solidFill>
                <a:ea typeface="맑은 고딕" pitchFamily="50" charset="-127"/>
              </a:rPr>
              <a:t>틱톡</a:t>
            </a:r>
            <a:r>
              <a:rPr lang="en-US" altLang="ko-KR" sz="900" dirty="0">
                <a:solidFill>
                  <a:schemeClr val="tx2">
                    <a:lumMod val="50000"/>
                  </a:schemeClr>
                </a:solidFill>
                <a:ea typeface="맑은 고딕" pitchFamily="50" charset="-127"/>
              </a:rPr>
              <a:t>, </a:t>
            </a:r>
            <a:endParaRPr lang="en-US" altLang="ko" sz="900" dirty="0">
              <a:solidFill>
                <a:schemeClr val="tx2">
                  <a:lumMod val="50000"/>
                </a:schemeClr>
              </a:solidFill>
              <a:ea typeface="맑은 고딕" pitchFamily="50" charset="-127"/>
            </a:endParaRPr>
          </a:p>
        </p:txBody>
      </p:sp>
      <p:sp>
        <p:nvSpPr>
          <p:cNvPr id="9" name="직사각형 22">
            <a:extLst>
              <a:ext uri="{FF2B5EF4-FFF2-40B4-BE49-F238E27FC236}">
                <a16:creationId xmlns:a16="http://schemas.microsoft.com/office/drawing/2014/main" id="{A4F9209F-AF5F-4978-B2FC-077DBE5DBB49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2522183" y="2573350"/>
            <a:ext cx="2207600" cy="124649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171450" indent="-171450" latinLnBrk="1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900" dirty="0">
                <a:solidFill>
                  <a:schemeClr val="tx2">
                    <a:lumMod val="50000"/>
                  </a:schemeClr>
                </a:solidFill>
                <a:ea typeface="맑은 고딕" pitchFamily="50" charset="-127"/>
              </a:rPr>
              <a:t>유명한 쇼핑몰</a:t>
            </a:r>
            <a:r>
              <a:rPr lang="en-US" altLang="ko-KR" sz="900" dirty="0">
                <a:solidFill>
                  <a:schemeClr val="tx2">
                    <a:lumMod val="50000"/>
                  </a:schemeClr>
                </a:solidFill>
                <a:ea typeface="맑은 고딕" pitchFamily="50" charset="-127"/>
              </a:rPr>
              <a:t>, </a:t>
            </a:r>
            <a:r>
              <a:rPr lang="ko-KR" altLang="en-US" sz="900" dirty="0" err="1">
                <a:solidFill>
                  <a:schemeClr val="tx2">
                    <a:lumMod val="50000"/>
                  </a:schemeClr>
                </a:solidFill>
                <a:ea typeface="맑은 고딕" pitchFamily="50" charset="-127"/>
              </a:rPr>
              <a:t>이마트</a:t>
            </a:r>
            <a:r>
              <a:rPr lang="en-US" altLang="ko-KR" sz="900" dirty="0">
                <a:solidFill>
                  <a:schemeClr val="tx2">
                    <a:lumMod val="50000"/>
                  </a:schemeClr>
                </a:solidFill>
                <a:ea typeface="맑은 고딕" pitchFamily="50" charset="-127"/>
              </a:rPr>
              <a:t>, </a:t>
            </a:r>
            <a:r>
              <a:rPr lang="ko-KR" altLang="en-US" sz="900" dirty="0">
                <a:solidFill>
                  <a:schemeClr val="tx2">
                    <a:lumMod val="50000"/>
                  </a:schemeClr>
                </a:solidFill>
                <a:ea typeface="맑은 고딕" pitchFamily="50" charset="-127"/>
              </a:rPr>
              <a:t>해외직구</a:t>
            </a:r>
            <a:endParaRPr lang="en-US" altLang="ko-KR" sz="900" dirty="0">
              <a:solidFill>
                <a:schemeClr val="tx2">
                  <a:lumMod val="50000"/>
                </a:schemeClr>
              </a:solidFill>
              <a:ea typeface="맑은 고딕" pitchFamily="50" charset="-127"/>
            </a:endParaRPr>
          </a:p>
          <a:p>
            <a:pPr marL="171450" indent="-171450" latinLnBrk="1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900" dirty="0">
                <a:solidFill>
                  <a:schemeClr val="tx2">
                    <a:lumMod val="50000"/>
                  </a:schemeClr>
                </a:solidFill>
                <a:ea typeface="맑은 고딕" pitchFamily="50" charset="-127"/>
              </a:rPr>
              <a:t>배달의 민족</a:t>
            </a:r>
            <a:r>
              <a:rPr lang="en-US" altLang="ko-KR" sz="900" dirty="0">
                <a:solidFill>
                  <a:schemeClr val="tx2">
                    <a:lumMod val="50000"/>
                  </a:schemeClr>
                </a:solidFill>
                <a:ea typeface="맑은 고딕" pitchFamily="50" charset="-127"/>
              </a:rPr>
              <a:t>, </a:t>
            </a:r>
            <a:r>
              <a:rPr lang="ko-KR" altLang="en-US" sz="900" dirty="0">
                <a:solidFill>
                  <a:schemeClr val="tx2">
                    <a:lumMod val="50000"/>
                  </a:schemeClr>
                </a:solidFill>
                <a:ea typeface="맑은 고딕" pitchFamily="50" charset="-127"/>
              </a:rPr>
              <a:t>요기요</a:t>
            </a:r>
            <a:r>
              <a:rPr lang="en-US" altLang="ko-KR" sz="900" dirty="0">
                <a:solidFill>
                  <a:schemeClr val="tx2">
                    <a:lumMod val="50000"/>
                  </a:schemeClr>
                </a:solidFill>
                <a:ea typeface="맑은 고딕" pitchFamily="50" charset="-127"/>
              </a:rPr>
              <a:t>, </a:t>
            </a:r>
            <a:r>
              <a:rPr lang="ko-KR" altLang="en-US" sz="900" dirty="0" err="1">
                <a:solidFill>
                  <a:schemeClr val="tx2">
                    <a:lumMod val="50000"/>
                  </a:schemeClr>
                </a:solidFill>
                <a:ea typeface="맑은 고딕" pitchFamily="50" charset="-127"/>
              </a:rPr>
              <a:t>쿠팡이츠</a:t>
            </a:r>
            <a:endParaRPr lang="en-US" altLang="ko-KR" sz="900" dirty="0">
              <a:solidFill>
                <a:schemeClr val="tx2">
                  <a:lumMod val="50000"/>
                </a:schemeClr>
              </a:solidFill>
              <a:ea typeface="맑은 고딕" pitchFamily="50" charset="-127"/>
            </a:endParaRPr>
          </a:p>
          <a:p>
            <a:pPr marL="171450" indent="-171450" latinLnBrk="1">
              <a:lnSpc>
                <a:spcPts val="900"/>
              </a:lnSpc>
              <a:buFont typeface="Wingdings" pitchFamily="2" charset="2"/>
              <a:buChar char="§"/>
            </a:pPr>
            <a:endParaRPr lang="en-US" altLang="ko" sz="900" dirty="0">
              <a:solidFill>
                <a:schemeClr val="tx2">
                  <a:lumMod val="50000"/>
                </a:schemeClr>
              </a:solidFill>
              <a:ea typeface="맑은 고딕" pitchFamily="50" charset="-127"/>
            </a:endParaRPr>
          </a:p>
          <a:p>
            <a:pPr marL="171450" indent="-171450" latinLnBrk="1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900" dirty="0">
                <a:solidFill>
                  <a:schemeClr val="tx2">
                    <a:lumMod val="50000"/>
                  </a:schemeClr>
                </a:solidFill>
                <a:ea typeface="맑은 고딕" pitchFamily="50" charset="-127"/>
              </a:rPr>
              <a:t>다양한 </a:t>
            </a:r>
            <a:r>
              <a:rPr lang="ko-KR" altLang="en-US" sz="900" dirty="0" err="1">
                <a:solidFill>
                  <a:schemeClr val="tx2">
                    <a:lumMod val="50000"/>
                  </a:schemeClr>
                </a:solidFill>
                <a:ea typeface="맑은 고딕" pitchFamily="50" charset="-127"/>
              </a:rPr>
              <a:t>컨텐츠</a:t>
            </a:r>
            <a:r>
              <a:rPr lang="ko-KR" altLang="en-US" sz="900" dirty="0">
                <a:solidFill>
                  <a:schemeClr val="tx2">
                    <a:lumMod val="50000"/>
                  </a:schemeClr>
                </a:solidFill>
                <a:ea typeface="맑은 고딕" pitchFamily="50" charset="-127"/>
              </a:rPr>
              <a:t> 이용을 하기 위해 회원가입비 </a:t>
            </a:r>
            <a:r>
              <a:rPr lang="en-US" altLang="ko-KR" sz="900" dirty="0">
                <a:solidFill>
                  <a:schemeClr val="tx2">
                    <a:lumMod val="50000"/>
                  </a:schemeClr>
                </a:solidFill>
                <a:ea typeface="맑은 고딕" pitchFamily="50" charset="-127"/>
              </a:rPr>
              <a:t>1</a:t>
            </a:r>
            <a:r>
              <a:rPr lang="ko-KR" altLang="en-US" sz="900" dirty="0">
                <a:solidFill>
                  <a:schemeClr val="tx2">
                    <a:lumMod val="50000"/>
                  </a:schemeClr>
                </a:solidFill>
                <a:ea typeface="맑은 고딕" pitchFamily="50" charset="-127"/>
              </a:rPr>
              <a:t>인당 </a:t>
            </a:r>
            <a:r>
              <a:rPr lang="en-US" altLang="ko-KR" sz="900" dirty="0">
                <a:solidFill>
                  <a:schemeClr val="tx2">
                    <a:lumMod val="50000"/>
                  </a:schemeClr>
                </a:solidFill>
                <a:ea typeface="맑은 고딕" pitchFamily="50" charset="-127"/>
              </a:rPr>
              <a:t>5</a:t>
            </a:r>
            <a:r>
              <a:rPr lang="ko-KR" altLang="en-US" sz="900" dirty="0">
                <a:solidFill>
                  <a:schemeClr val="tx2">
                    <a:lumMod val="50000"/>
                  </a:schemeClr>
                </a:solidFill>
                <a:ea typeface="맑은 고딕" pitchFamily="50" charset="-127"/>
              </a:rPr>
              <a:t>천원이상</a:t>
            </a:r>
            <a:endParaRPr lang="en-US" altLang="ko-KR" sz="900" dirty="0">
              <a:solidFill>
                <a:schemeClr val="tx2">
                  <a:lumMod val="50000"/>
                </a:schemeClr>
              </a:solidFill>
              <a:ea typeface="맑은 고딕" pitchFamily="50" charset="-127"/>
            </a:endParaRPr>
          </a:p>
          <a:p>
            <a:pPr marL="171450" indent="-171450" latinLnBrk="1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900" dirty="0" err="1">
                <a:solidFill>
                  <a:schemeClr val="tx2">
                    <a:lumMod val="50000"/>
                  </a:schemeClr>
                </a:solidFill>
                <a:ea typeface="맑은 고딕" pitchFamily="50" charset="-127"/>
              </a:rPr>
              <a:t>스타벅스</a:t>
            </a:r>
            <a:r>
              <a:rPr lang="ko-KR" altLang="en-US" sz="900" dirty="0">
                <a:solidFill>
                  <a:schemeClr val="tx2">
                    <a:lumMod val="50000"/>
                  </a:schemeClr>
                </a:solidFill>
                <a:ea typeface="맑은 고딕" pitchFamily="50" charset="-127"/>
              </a:rPr>
              <a:t> </a:t>
            </a:r>
            <a:r>
              <a:rPr lang="ko-KR" altLang="en-US" sz="900" dirty="0" err="1">
                <a:solidFill>
                  <a:schemeClr val="tx2">
                    <a:lumMod val="50000"/>
                  </a:schemeClr>
                </a:solidFill>
                <a:ea typeface="맑은 고딕" pitchFamily="50" charset="-127"/>
              </a:rPr>
              <a:t>앱에</a:t>
            </a:r>
            <a:r>
              <a:rPr lang="ko-KR" altLang="en-US" sz="900" dirty="0">
                <a:solidFill>
                  <a:schemeClr val="tx2">
                    <a:lumMod val="50000"/>
                  </a:schemeClr>
                </a:solidFill>
                <a:ea typeface="맑은 고딕" pitchFamily="50" charset="-127"/>
              </a:rPr>
              <a:t> 현금 충전</a:t>
            </a:r>
            <a:endParaRPr lang="en-US" altLang="ko-KR" sz="900" dirty="0">
              <a:solidFill>
                <a:schemeClr val="tx2">
                  <a:lumMod val="50000"/>
                </a:schemeClr>
              </a:solidFill>
              <a:ea typeface="맑은 고딕" pitchFamily="50" charset="-127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16"/>
          <a:stretch/>
        </p:blipFill>
        <p:spPr bwMode="auto">
          <a:xfrm>
            <a:off x="51833" y="1278225"/>
            <a:ext cx="2470350" cy="3438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1" name="그룹 10">
            <a:extLst>
              <a:ext uri="{FF2B5EF4-FFF2-40B4-BE49-F238E27FC236}">
                <a16:creationId xmlns:a16="http://schemas.microsoft.com/office/drawing/2014/main" id="{D5B6B0C7-9AFC-4AFF-A74F-738C90FA2673}"/>
              </a:ext>
            </a:extLst>
          </p:cNvPr>
          <p:cNvGrpSpPr/>
          <p:nvPr/>
        </p:nvGrpSpPr>
        <p:grpSpPr>
          <a:xfrm>
            <a:off x="1987440" y="2813416"/>
            <a:ext cx="226316" cy="226316"/>
            <a:chOff x="6654425" y="5243513"/>
            <a:chExt cx="939800" cy="939800"/>
          </a:xfrm>
        </p:grpSpPr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id="{6272CBA2-A914-4703-8FF1-4E21B72836AC}"/>
                </a:ext>
              </a:extLst>
            </p:cNvPr>
            <p:cNvSpPr>
              <a:spLocks/>
            </p:cNvSpPr>
            <p:nvPr/>
          </p:nvSpPr>
          <p:spPr bwMode="auto">
            <a:xfrm>
              <a:off x="6686089" y="5692775"/>
              <a:ext cx="434975" cy="471487"/>
            </a:xfrm>
            <a:custGeom>
              <a:avLst/>
              <a:gdLst>
                <a:gd name="T0" fmla="*/ 74 w 393"/>
                <a:gd name="T1" fmla="*/ 424 h 424"/>
                <a:gd name="T2" fmla="*/ 393 w 393"/>
                <a:gd name="T3" fmla="*/ 424 h 424"/>
                <a:gd name="T4" fmla="*/ 393 w 393"/>
                <a:gd name="T5" fmla="*/ 0 h 424"/>
                <a:gd name="T6" fmla="*/ 0 w 393"/>
                <a:gd name="T7" fmla="*/ 0 h 424"/>
                <a:gd name="T8" fmla="*/ 0 w 393"/>
                <a:gd name="T9" fmla="*/ 342 h 424"/>
                <a:gd name="T10" fmla="*/ 74 w 393"/>
                <a:gd name="T11" fmla="*/ 424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3" h="424">
                  <a:moveTo>
                    <a:pt x="74" y="424"/>
                  </a:moveTo>
                  <a:cubicBezTo>
                    <a:pt x="393" y="424"/>
                    <a:pt x="393" y="424"/>
                    <a:pt x="393" y="424"/>
                  </a:cubicBezTo>
                  <a:cubicBezTo>
                    <a:pt x="393" y="0"/>
                    <a:pt x="393" y="0"/>
                    <a:pt x="39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42"/>
                    <a:pt x="0" y="342"/>
                    <a:pt x="0" y="342"/>
                  </a:cubicBezTo>
                  <a:cubicBezTo>
                    <a:pt x="0" y="387"/>
                    <a:pt x="33" y="424"/>
                    <a:pt x="74" y="424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grpSp>
          <p:nvGrpSpPr>
            <p:cNvPr id="13" name="그룹 12">
              <a:extLst>
                <a:ext uri="{FF2B5EF4-FFF2-40B4-BE49-F238E27FC236}">
                  <a16:creationId xmlns:a16="http://schemas.microsoft.com/office/drawing/2014/main" id="{C0C40C50-CF3F-485A-84F5-0D68ADBB81A3}"/>
                </a:ext>
              </a:extLst>
            </p:cNvPr>
            <p:cNvGrpSpPr/>
            <p:nvPr/>
          </p:nvGrpSpPr>
          <p:grpSpPr>
            <a:xfrm>
              <a:off x="6654425" y="5243513"/>
              <a:ext cx="939800" cy="939800"/>
              <a:chOff x="6662738" y="5243513"/>
              <a:chExt cx="939800" cy="939800"/>
            </a:xfrm>
          </p:grpSpPr>
          <p:sp>
            <p:nvSpPr>
              <p:cNvPr id="14" name="Freeform 315">
                <a:extLst>
                  <a:ext uri="{FF2B5EF4-FFF2-40B4-BE49-F238E27FC236}">
                    <a16:creationId xmlns:a16="http://schemas.microsoft.com/office/drawing/2014/main" id="{3BD254A5-CE3C-423A-B748-F79D737E10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662738" y="5243513"/>
                <a:ext cx="939800" cy="939800"/>
              </a:xfrm>
              <a:custGeom>
                <a:avLst/>
                <a:gdLst>
                  <a:gd name="T0" fmla="*/ 756 w 846"/>
                  <a:gd name="T1" fmla="*/ 846 h 846"/>
                  <a:gd name="T2" fmla="*/ 91 w 846"/>
                  <a:gd name="T3" fmla="*/ 846 h 846"/>
                  <a:gd name="T4" fmla="*/ 0 w 846"/>
                  <a:gd name="T5" fmla="*/ 755 h 846"/>
                  <a:gd name="T6" fmla="*/ 0 w 846"/>
                  <a:gd name="T7" fmla="*/ 91 h 846"/>
                  <a:gd name="T8" fmla="*/ 91 w 846"/>
                  <a:gd name="T9" fmla="*/ 0 h 846"/>
                  <a:gd name="T10" fmla="*/ 137 w 846"/>
                  <a:gd name="T11" fmla="*/ 0 h 846"/>
                  <a:gd name="T12" fmla="*/ 151 w 846"/>
                  <a:gd name="T13" fmla="*/ 14 h 846"/>
                  <a:gd name="T14" fmla="*/ 137 w 846"/>
                  <a:gd name="T15" fmla="*/ 28 h 846"/>
                  <a:gd name="T16" fmla="*/ 91 w 846"/>
                  <a:gd name="T17" fmla="*/ 28 h 846"/>
                  <a:gd name="T18" fmla="*/ 28 w 846"/>
                  <a:gd name="T19" fmla="*/ 91 h 846"/>
                  <a:gd name="T20" fmla="*/ 28 w 846"/>
                  <a:gd name="T21" fmla="*/ 755 h 846"/>
                  <a:gd name="T22" fmla="*/ 91 w 846"/>
                  <a:gd name="T23" fmla="*/ 818 h 846"/>
                  <a:gd name="T24" fmla="*/ 756 w 846"/>
                  <a:gd name="T25" fmla="*/ 818 h 846"/>
                  <a:gd name="T26" fmla="*/ 818 w 846"/>
                  <a:gd name="T27" fmla="*/ 755 h 846"/>
                  <a:gd name="T28" fmla="*/ 818 w 846"/>
                  <a:gd name="T29" fmla="*/ 91 h 846"/>
                  <a:gd name="T30" fmla="*/ 756 w 846"/>
                  <a:gd name="T31" fmla="*/ 28 h 846"/>
                  <a:gd name="T32" fmla="*/ 225 w 846"/>
                  <a:gd name="T33" fmla="*/ 28 h 846"/>
                  <a:gd name="T34" fmla="*/ 211 w 846"/>
                  <a:gd name="T35" fmla="*/ 14 h 846"/>
                  <a:gd name="T36" fmla="*/ 225 w 846"/>
                  <a:gd name="T37" fmla="*/ 0 h 846"/>
                  <a:gd name="T38" fmla="*/ 756 w 846"/>
                  <a:gd name="T39" fmla="*/ 0 h 846"/>
                  <a:gd name="T40" fmla="*/ 846 w 846"/>
                  <a:gd name="T41" fmla="*/ 91 h 846"/>
                  <a:gd name="T42" fmla="*/ 846 w 846"/>
                  <a:gd name="T43" fmla="*/ 755 h 846"/>
                  <a:gd name="T44" fmla="*/ 756 w 846"/>
                  <a:gd name="T45" fmla="*/ 846 h 8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846" h="846">
                    <a:moveTo>
                      <a:pt x="756" y="846"/>
                    </a:moveTo>
                    <a:cubicBezTo>
                      <a:pt x="91" y="846"/>
                      <a:pt x="91" y="846"/>
                      <a:pt x="91" y="846"/>
                    </a:cubicBezTo>
                    <a:cubicBezTo>
                      <a:pt x="41" y="846"/>
                      <a:pt x="0" y="805"/>
                      <a:pt x="0" y="755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0" y="41"/>
                      <a:pt x="41" y="0"/>
                      <a:pt x="91" y="0"/>
                    </a:cubicBezTo>
                    <a:cubicBezTo>
                      <a:pt x="137" y="0"/>
                      <a:pt x="137" y="0"/>
                      <a:pt x="137" y="0"/>
                    </a:cubicBezTo>
                    <a:cubicBezTo>
                      <a:pt x="144" y="0"/>
                      <a:pt x="151" y="6"/>
                      <a:pt x="151" y="14"/>
                    </a:cubicBezTo>
                    <a:cubicBezTo>
                      <a:pt x="151" y="22"/>
                      <a:pt x="144" y="28"/>
                      <a:pt x="137" y="28"/>
                    </a:cubicBezTo>
                    <a:cubicBezTo>
                      <a:pt x="91" y="28"/>
                      <a:pt x="91" y="28"/>
                      <a:pt x="91" y="28"/>
                    </a:cubicBezTo>
                    <a:cubicBezTo>
                      <a:pt x="57" y="28"/>
                      <a:pt x="28" y="56"/>
                      <a:pt x="28" y="91"/>
                    </a:cubicBezTo>
                    <a:cubicBezTo>
                      <a:pt x="28" y="755"/>
                      <a:pt x="28" y="755"/>
                      <a:pt x="28" y="755"/>
                    </a:cubicBezTo>
                    <a:cubicBezTo>
                      <a:pt x="28" y="790"/>
                      <a:pt x="57" y="818"/>
                      <a:pt x="91" y="818"/>
                    </a:cubicBezTo>
                    <a:cubicBezTo>
                      <a:pt x="756" y="818"/>
                      <a:pt x="756" y="818"/>
                      <a:pt x="756" y="818"/>
                    </a:cubicBezTo>
                    <a:cubicBezTo>
                      <a:pt x="790" y="818"/>
                      <a:pt x="818" y="790"/>
                      <a:pt x="818" y="755"/>
                    </a:cubicBezTo>
                    <a:cubicBezTo>
                      <a:pt x="818" y="91"/>
                      <a:pt x="818" y="91"/>
                      <a:pt x="818" y="91"/>
                    </a:cubicBezTo>
                    <a:cubicBezTo>
                      <a:pt x="818" y="56"/>
                      <a:pt x="790" y="28"/>
                      <a:pt x="756" y="28"/>
                    </a:cubicBezTo>
                    <a:cubicBezTo>
                      <a:pt x="225" y="28"/>
                      <a:pt x="225" y="28"/>
                      <a:pt x="225" y="28"/>
                    </a:cubicBezTo>
                    <a:cubicBezTo>
                      <a:pt x="217" y="28"/>
                      <a:pt x="211" y="22"/>
                      <a:pt x="211" y="14"/>
                    </a:cubicBezTo>
                    <a:cubicBezTo>
                      <a:pt x="211" y="6"/>
                      <a:pt x="217" y="0"/>
                      <a:pt x="225" y="0"/>
                    </a:cubicBezTo>
                    <a:cubicBezTo>
                      <a:pt x="756" y="0"/>
                      <a:pt x="756" y="0"/>
                      <a:pt x="756" y="0"/>
                    </a:cubicBezTo>
                    <a:cubicBezTo>
                      <a:pt x="806" y="0"/>
                      <a:pt x="846" y="41"/>
                      <a:pt x="846" y="91"/>
                    </a:cubicBezTo>
                    <a:cubicBezTo>
                      <a:pt x="846" y="755"/>
                      <a:pt x="846" y="755"/>
                      <a:pt x="846" y="755"/>
                    </a:cubicBezTo>
                    <a:cubicBezTo>
                      <a:pt x="846" y="805"/>
                      <a:pt x="806" y="846"/>
                      <a:pt x="756" y="846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5" name="Freeform 316">
                <a:extLst>
                  <a:ext uri="{FF2B5EF4-FFF2-40B4-BE49-F238E27FC236}">
                    <a16:creationId xmlns:a16="http://schemas.microsoft.com/office/drawing/2014/main" id="{4B6E954D-C35F-4E14-BBE8-1961B919E7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680200" y="5694363"/>
                <a:ext cx="906462" cy="31750"/>
              </a:xfrm>
              <a:custGeom>
                <a:avLst/>
                <a:gdLst>
                  <a:gd name="T0" fmla="*/ 801 w 815"/>
                  <a:gd name="T1" fmla="*/ 28 h 28"/>
                  <a:gd name="T2" fmla="*/ 14 w 815"/>
                  <a:gd name="T3" fmla="*/ 28 h 28"/>
                  <a:gd name="T4" fmla="*/ 0 w 815"/>
                  <a:gd name="T5" fmla="*/ 14 h 28"/>
                  <a:gd name="T6" fmla="*/ 14 w 815"/>
                  <a:gd name="T7" fmla="*/ 0 h 28"/>
                  <a:gd name="T8" fmla="*/ 801 w 815"/>
                  <a:gd name="T9" fmla="*/ 0 h 28"/>
                  <a:gd name="T10" fmla="*/ 815 w 815"/>
                  <a:gd name="T11" fmla="*/ 14 h 28"/>
                  <a:gd name="T12" fmla="*/ 801 w 815"/>
                  <a:gd name="T13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15" h="28">
                    <a:moveTo>
                      <a:pt x="801" y="28"/>
                    </a:moveTo>
                    <a:cubicBezTo>
                      <a:pt x="14" y="28"/>
                      <a:pt x="14" y="28"/>
                      <a:pt x="14" y="28"/>
                    </a:cubicBezTo>
                    <a:cubicBezTo>
                      <a:pt x="6" y="28"/>
                      <a:pt x="0" y="21"/>
                      <a:pt x="0" y="14"/>
                    </a:cubicBezTo>
                    <a:cubicBezTo>
                      <a:pt x="0" y="6"/>
                      <a:pt x="6" y="0"/>
                      <a:pt x="14" y="0"/>
                    </a:cubicBezTo>
                    <a:cubicBezTo>
                      <a:pt x="801" y="0"/>
                      <a:pt x="801" y="0"/>
                      <a:pt x="801" y="0"/>
                    </a:cubicBezTo>
                    <a:cubicBezTo>
                      <a:pt x="809" y="0"/>
                      <a:pt x="815" y="6"/>
                      <a:pt x="815" y="14"/>
                    </a:cubicBezTo>
                    <a:cubicBezTo>
                      <a:pt x="815" y="21"/>
                      <a:pt x="809" y="28"/>
                      <a:pt x="801" y="28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6" name="Freeform 317">
                <a:extLst>
                  <a:ext uri="{FF2B5EF4-FFF2-40B4-BE49-F238E27FC236}">
                    <a16:creationId xmlns:a16="http://schemas.microsoft.com/office/drawing/2014/main" id="{C5A63B80-C5BD-4A60-BC06-ABC6EC15BC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23113" y="5262563"/>
                <a:ext cx="30162" cy="920750"/>
              </a:xfrm>
              <a:custGeom>
                <a:avLst/>
                <a:gdLst>
                  <a:gd name="T0" fmla="*/ 14 w 28"/>
                  <a:gd name="T1" fmla="*/ 829 h 829"/>
                  <a:gd name="T2" fmla="*/ 0 w 28"/>
                  <a:gd name="T3" fmla="*/ 815 h 829"/>
                  <a:gd name="T4" fmla="*/ 0 w 28"/>
                  <a:gd name="T5" fmla="*/ 14 h 829"/>
                  <a:gd name="T6" fmla="*/ 14 w 28"/>
                  <a:gd name="T7" fmla="*/ 0 h 829"/>
                  <a:gd name="T8" fmla="*/ 28 w 28"/>
                  <a:gd name="T9" fmla="*/ 14 h 829"/>
                  <a:gd name="T10" fmla="*/ 28 w 28"/>
                  <a:gd name="T11" fmla="*/ 815 h 829"/>
                  <a:gd name="T12" fmla="*/ 14 w 28"/>
                  <a:gd name="T13" fmla="*/ 829 h 8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" h="829">
                    <a:moveTo>
                      <a:pt x="14" y="829"/>
                    </a:moveTo>
                    <a:cubicBezTo>
                      <a:pt x="6" y="829"/>
                      <a:pt x="0" y="823"/>
                      <a:pt x="0" y="815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6"/>
                      <a:pt x="6" y="0"/>
                      <a:pt x="14" y="0"/>
                    </a:cubicBezTo>
                    <a:cubicBezTo>
                      <a:pt x="21" y="0"/>
                      <a:pt x="28" y="6"/>
                      <a:pt x="28" y="14"/>
                    </a:cubicBezTo>
                    <a:cubicBezTo>
                      <a:pt x="28" y="815"/>
                      <a:pt x="28" y="815"/>
                      <a:pt x="28" y="815"/>
                    </a:cubicBezTo>
                    <a:cubicBezTo>
                      <a:pt x="28" y="823"/>
                      <a:pt x="21" y="829"/>
                      <a:pt x="14" y="829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7" name="Rectangle 318">
                <a:extLst>
                  <a:ext uri="{FF2B5EF4-FFF2-40B4-BE49-F238E27FC236}">
                    <a16:creationId xmlns:a16="http://schemas.microsoft.com/office/drawing/2014/main" id="{9EC67490-0316-4323-B016-C8C912D78B5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810375" y="5467350"/>
                <a:ext cx="206375" cy="31750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8" name="Rectangle 319">
                <a:extLst>
                  <a:ext uri="{FF2B5EF4-FFF2-40B4-BE49-F238E27FC236}">
                    <a16:creationId xmlns:a16="http://schemas.microsoft.com/office/drawing/2014/main" id="{D37F7BE8-8AA2-40DF-8723-0C414B47ED2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261225" y="5467350"/>
                <a:ext cx="207962" cy="31750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9" name="Rectangle 320">
                <a:extLst>
                  <a:ext uri="{FF2B5EF4-FFF2-40B4-BE49-F238E27FC236}">
                    <a16:creationId xmlns:a16="http://schemas.microsoft.com/office/drawing/2014/main" id="{33FE8CCC-74B7-4161-B42A-2BAEF152D19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899275" y="5380038"/>
                <a:ext cx="30162" cy="211138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" name="Rectangle 321">
                <a:extLst>
                  <a:ext uri="{FF2B5EF4-FFF2-40B4-BE49-F238E27FC236}">
                    <a16:creationId xmlns:a16="http://schemas.microsoft.com/office/drawing/2014/main" id="{931D04A0-EFE0-46D1-A0C8-520EA962679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261225" y="5916613"/>
                <a:ext cx="207962" cy="31750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" name="Rectangle 322">
                <a:extLst>
                  <a:ext uri="{FF2B5EF4-FFF2-40B4-BE49-F238E27FC236}">
                    <a16:creationId xmlns:a16="http://schemas.microsoft.com/office/drawing/2014/main" id="{346642A6-CE5B-4A96-83E7-6B986EBDD36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350125" y="5829300"/>
                <a:ext cx="31750" cy="49213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" name="Rectangle 323">
                <a:extLst>
                  <a:ext uri="{FF2B5EF4-FFF2-40B4-BE49-F238E27FC236}">
                    <a16:creationId xmlns:a16="http://schemas.microsoft.com/office/drawing/2014/main" id="{A05B1554-2346-441B-8979-D069FD10DE6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350125" y="5983288"/>
                <a:ext cx="31750" cy="49213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" name="Freeform 324">
                <a:extLst>
                  <a:ext uri="{FF2B5EF4-FFF2-40B4-BE49-F238E27FC236}">
                    <a16:creationId xmlns:a16="http://schemas.microsoft.com/office/drawing/2014/main" id="{0472A7D1-46C1-4FFC-9762-C9DB6B8983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831013" y="5849938"/>
                <a:ext cx="168275" cy="169863"/>
              </a:xfrm>
              <a:custGeom>
                <a:avLst/>
                <a:gdLst>
                  <a:gd name="T0" fmla="*/ 92 w 106"/>
                  <a:gd name="T1" fmla="*/ 107 h 107"/>
                  <a:gd name="T2" fmla="*/ 0 w 106"/>
                  <a:gd name="T3" fmla="*/ 14 h 107"/>
                  <a:gd name="T4" fmla="*/ 14 w 106"/>
                  <a:gd name="T5" fmla="*/ 0 h 107"/>
                  <a:gd name="T6" fmla="*/ 106 w 106"/>
                  <a:gd name="T7" fmla="*/ 93 h 107"/>
                  <a:gd name="T8" fmla="*/ 92 w 106"/>
                  <a:gd name="T9" fmla="*/ 107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6" h="107">
                    <a:moveTo>
                      <a:pt x="92" y="107"/>
                    </a:moveTo>
                    <a:lnTo>
                      <a:pt x="0" y="14"/>
                    </a:lnTo>
                    <a:lnTo>
                      <a:pt x="14" y="0"/>
                    </a:lnTo>
                    <a:lnTo>
                      <a:pt x="106" y="93"/>
                    </a:lnTo>
                    <a:lnTo>
                      <a:pt x="92" y="107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" name="Freeform 325">
                <a:extLst>
                  <a:ext uri="{FF2B5EF4-FFF2-40B4-BE49-F238E27FC236}">
                    <a16:creationId xmlns:a16="http://schemas.microsoft.com/office/drawing/2014/main" id="{70B7533A-B61D-4668-A53B-AC176D6036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827838" y="5853113"/>
                <a:ext cx="171450" cy="171450"/>
              </a:xfrm>
              <a:custGeom>
                <a:avLst/>
                <a:gdLst>
                  <a:gd name="T0" fmla="*/ 14 w 108"/>
                  <a:gd name="T1" fmla="*/ 108 h 108"/>
                  <a:gd name="T2" fmla="*/ 0 w 108"/>
                  <a:gd name="T3" fmla="*/ 94 h 108"/>
                  <a:gd name="T4" fmla="*/ 94 w 108"/>
                  <a:gd name="T5" fmla="*/ 0 h 108"/>
                  <a:gd name="T6" fmla="*/ 108 w 108"/>
                  <a:gd name="T7" fmla="*/ 14 h 108"/>
                  <a:gd name="T8" fmla="*/ 14 w 108"/>
                  <a:gd name="T9" fmla="*/ 108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8" h="108">
                    <a:moveTo>
                      <a:pt x="14" y="108"/>
                    </a:moveTo>
                    <a:lnTo>
                      <a:pt x="0" y="94"/>
                    </a:lnTo>
                    <a:lnTo>
                      <a:pt x="94" y="0"/>
                    </a:lnTo>
                    <a:lnTo>
                      <a:pt x="108" y="14"/>
                    </a:lnTo>
                    <a:lnTo>
                      <a:pt x="14" y="108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</p:grpSp>
      <p:grpSp>
        <p:nvGrpSpPr>
          <p:cNvPr id="25" name="그룹 24">
            <a:extLst>
              <a:ext uri="{FF2B5EF4-FFF2-40B4-BE49-F238E27FC236}">
                <a16:creationId xmlns:a16="http://schemas.microsoft.com/office/drawing/2014/main" id="{75F2CB3C-0E5A-4F3C-B56F-F8B283DED2B2}"/>
              </a:ext>
            </a:extLst>
          </p:cNvPr>
          <p:cNvGrpSpPr/>
          <p:nvPr/>
        </p:nvGrpSpPr>
        <p:grpSpPr>
          <a:xfrm>
            <a:off x="1138197" y="4128821"/>
            <a:ext cx="357702" cy="354364"/>
            <a:chOff x="3648075" y="3732213"/>
            <a:chExt cx="1020762" cy="1011238"/>
          </a:xfrm>
        </p:grpSpPr>
        <p:sp>
          <p:nvSpPr>
            <p:cNvPr id="26" name="Freeform 276">
              <a:extLst>
                <a:ext uri="{FF2B5EF4-FFF2-40B4-BE49-F238E27FC236}">
                  <a16:creationId xmlns:a16="http://schemas.microsoft.com/office/drawing/2014/main" id="{FDA0FEE2-5F69-46B8-9862-ADBC985F04AF}"/>
                </a:ext>
              </a:extLst>
            </p:cNvPr>
            <p:cNvSpPr>
              <a:spLocks/>
            </p:cNvSpPr>
            <p:nvPr/>
          </p:nvSpPr>
          <p:spPr bwMode="auto">
            <a:xfrm>
              <a:off x="3736975" y="3811588"/>
              <a:ext cx="671512" cy="671513"/>
            </a:xfrm>
            <a:custGeom>
              <a:avLst/>
              <a:gdLst>
                <a:gd name="T0" fmla="*/ 423 w 423"/>
                <a:gd name="T1" fmla="*/ 49 h 423"/>
                <a:gd name="T2" fmla="*/ 48 w 423"/>
                <a:gd name="T3" fmla="*/ 423 h 423"/>
                <a:gd name="T4" fmla="*/ 0 w 423"/>
                <a:gd name="T5" fmla="*/ 375 h 423"/>
                <a:gd name="T6" fmla="*/ 375 w 423"/>
                <a:gd name="T7" fmla="*/ 0 h 423"/>
                <a:gd name="T8" fmla="*/ 423 w 423"/>
                <a:gd name="T9" fmla="*/ 49 h 4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3" h="423">
                  <a:moveTo>
                    <a:pt x="423" y="49"/>
                  </a:moveTo>
                  <a:lnTo>
                    <a:pt x="48" y="423"/>
                  </a:lnTo>
                  <a:lnTo>
                    <a:pt x="0" y="375"/>
                  </a:lnTo>
                  <a:lnTo>
                    <a:pt x="375" y="0"/>
                  </a:lnTo>
                  <a:lnTo>
                    <a:pt x="423" y="4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7" name="Freeform 277">
              <a:extLst>
                <a:ext uri="{FF2B5EF4-FFF2-40B4-BE49-F238E27FC236}">
                  <a16:creationId xmlns:a16="http://schemas.microsoft.com/office/drawing/2014/main" id="{092FF3F7-47C3-4023-8D57-62B80B3C03A0}"/>
                </a:ext>
              </a:extLst>
            </p:cNvPr>
            <p:cNvSpPr>
              <a:spLocks/>
            </p:cNvSpPr>
            <p:nvPr/>
          </p:nvSpPr>
          <p:spPr bwMode="auto">
            <a:xfrm>
              <a:off x="3940175" y="4014788"/>
              <a:ext cx="469900" cy="471488"/>
            </a:xfrm>
            <a:custGeom>
              <a:avLst/>
              <a:gdLst>
                <a:gd name="T0" fmla="*/ 296 w 296"/>
                <a:gd name="T1" fmla="*/ 44 h 297"/>
                <a:gd name="T2" fmla="*/ 44 w 296"/>
                <a:gd name="T3" fmla="*/ 297 h 297"/>
                <a:gd name="T4" fmla="*/ 0 w 296"/>
                <a:gd name="T5" fmla="*/ 253 h 297"/>
                <a:gd name="T6" fmla="*/ 252 w 296"/>
                <a:gd name="T7" fmla="*/ 0 h 297"/>
                <a:gd name="T8" fmla="*/ 296 w 296"/>
                <a:gd name="T9" fmla="*/ 44 h 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6" h="297">
                  <a:moveTo>
                    <a:pt x="296" y="44"/>
                  </a:moveTo>
                  <a:lnTo>
                    <a:pt x="44" y="297"/>
                  </a:lnTo>
                  <a:lnTo>
                    <a:pt x="0" y="253"/>
                  </a:lnTo>
                  <a:lnTo>
                    <a:pt x="252" y="0"/>
                  </a:lnTo>
                  <a:lnTo>
                    <a:pt x="296" y="4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" name="Freeform 278">
              <a:extLst>
                <a:ext uri="{FF2B5EF4-FFF2-40B4-BE49-F238E27FC236}">
                  <a16:creationId xmlns:a16="http://schemas.microsoft.com/office/drawing/2014/main" id="{1B0E1E86-6068-4FAA-8035-413C92A599F0}"/>
                </a:ext>
              </a:extLst>
            </p:cNvPr>
            <p:cNvSpPr>
              <a:spLocks/>
            </p:cNvSpPr>
            <p:nvPr/>
          </p:nvSpPr>
          <p:spPr bwMode="auto">
            <a:xfrm>
              <a:off x="4410075" y="4052888"/>
              <a:ext cx="141287" cy="141288"/>
            </a:xfrm>
            <a:custGeom>
              <a:avLst/>
              <a:gdLst>
                <a:gd name="T0" fmla="*/ 127 w 127"/>
                <a:gd name="T1" fmla="*/ 63 h 127"/>
                <a:gd name="T2" fmla="*/ 111 w 127"/>
                <a:gd name="T3" fmla="*/ 47 h 127"/>
                <a:gd name="T4" fmla="*/ 108 w 127"/>
                <a:gd name="T5" fmla="*/ 41 h 127"/>
                <a:gd name="T6" fmla="*/ 108 w 127"/>
                <a:gd name="T7" fmla="*/ 18 h 127"/>
                <a:gd name="T8" fmla="*/ 85 w 127"/>
                <a:gd name="T9" fmla="*/ 18 h 127"/>
                <a:gd name="T10" fmla="*/ 80 w 127"/>
                <a:gd name="T11" fmla="*/ 16 h 127"/>
                <a:gd name="T12" fmla="*/ 64 w 127"/>
                <a:gd name="T13" fmla="*/ 0 h 127"/>
                <a:gd name="T14" fmla="*/ 47 w 127"/>
                <a:gd name="T15" fmla="*/ 16 h 127"/>
                <a:gd name="T16" fmla="*/ 42 w 127"/>
                <a:gd name="T17" fmla="*/ 18 h 127"/>
                <a:gd name="T18" fmla="*/ 19 w 127"/>
                <a:gd name="T19" fmla="*/ 18 h 127"/>
                <a:gd name="T20" fmla="*/ 19 w 127"/>
                <a:gd name="T21" fmla="*/ 42 h 127"/>
                <a:gd name="T22" fmla="*/ 17 w 127"/>
                <a:gd name="T23" fmla="*/ 46 h 127"/>
                <a:gd name="T24" fmla="*/ 0 w 127"/>
                <a:gd name="T25" fmla="*/ 63 h 127"/>
                <a:gd name="T26" fmla="*/ 16 w 127"/>
                <a:gd name="T27" fmla="*/ 80 h 127"/>
                <a:gd name="T28" fmla="*/ 19 w 127"/>
                <a:gd name="T29" fmla="*/ 85 h 127"/>
                <a:gd name="T30" fmla="*/ 19 w 127"/>
                <a:gd name="T31" fmla="*/ 108 h 127"/>
                <a:gd name="T32" fmla="*/ 41 w 127"/>
                <a:gd name="T33" fmla="*/ 108 h 127"/>
                <a:gd name="T34" fmla="*/ 48 w 127"/>
                <a:gd name="T35" fmla="*/ 111 h 127"/>
                <a:gd name="T36" fmla="*/ 64 w 127"/>
                <a:gd name="T37" fmla="*/ 127 h 127"/>
                <a:gd name="T38" fmla="*/ 79 w 127"/>
                <a:gd name="T39" fmla="*/ 111 h 127"/>
                <a:gd name="T40" fmla="*/ 86 w 127"/>
                <a:gd name="T41" fmla="*/ 108 h 127"/>
                <a:gd name="T42" fmla="*/ 108 w 127"/>
                <a:gd name="T43" fmla="*/ 108 h 127"/>
                <a:gd name="T44" fmla="*/ 108 w 127"/>
                <a:gd name="T45" fmla="*/ 86 h 127"/>
                <a:gd name="T46" fmla="*/ 111 w 127"/>
                <a:gd name="T47" fmla="*/ 79 h 127"/>
                <a:gd name="T48" fmla="*/ 127 w 127"/>
                <a:gd name="T49" fmla="*/ 63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27" h="127">
                  <a:moveTo>
                    <a:pt x="127" y="63"/>
                  </a:moveTo>
                  <a:cubicBezTo>
                    <a:pt x="111" y="47"/>
                    <a:pt x="111" y="47"/>
                    <a:pt x="111" y="47"/>
                  </a:cubicBezTo>
                  <a:cubicBezTo>
                    <a:pt x="110" y="45"/>
                    <a:pt x="109" y="43"/>
                    <a:pt x="108" y="41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85" y="18"/>
                    <a:pt x="85" y="18"/>
                    <a:pt x="85" y="18"/>
                  </a:cubicBezTo>
                  <a:cubicBezTo>
                    <a:pt x="84" y="17"/>
                    <a:pt x="82" y="17"/>
                    <a:pt x="80" y="16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47" y="16"/>
                    <a:pt x="47" y="16"/>
                    <a:pt x="47" y="16"/>
                  </a:cubicBezTo>
                  <a:cubicBezTo>
                    <a:pt x="45" y="17"/>
                    <a:pt x="44" y="17"/>
                    <a:pt x="42" y="18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42"/>
                    <a:pt x="19" y="42"/>
                    <a:pt x="19" y="42"/>
                  </a:cubicBezTo>
                  <a:cubicBezTo>
                    <a:pt x="18" y="43"/>
                    <a:pt x="17" y="45"/>
                    <a:pt x="17" y="46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16" y="80"/>
                    <a:pt x="16" y="80"/>
                    <a:pt x="16" y="80"/>
                  </a:cubicBezTo>
                  <a:cubicBezTo>
                    <a:pt x="17" y="81"/>
                    <a:pt x="18" y="83"/>
                    <a:pt x="19" y="85"/>
                  </a:cubicBezTo>
                  <a:cubicBezTo>
                    <a:pt x="19" y="108"/>
                    <a:pt x="19" y="108"/>
                    <a:pt x="19" y="108"/>
                  </a:cubicBezTo>
                  <a:cubicBezTo>
                    <a:pt x="41" y="108"/>
                    <a:pt x="41" y="108"/>
                    <a:pt x="41" y="108"/>
                  </a:cubicBezTo>
                  <a:cubicBezTo>
                    <a:pt x="43" y="109"/>
                    <a:pt x="45" y="110"/>
                    <a:pt x="48" y="111"/>
                  </a:cubicBezTo>
                  <a:cubicBezTo>
                    <a:pt x="64" y="127"/>
                    <a:pt x="64" y="127"/>
                    <a:pt x="64" y="127"/>
                  </a:cubicBezTo>
                  <a:cubicBezTo>
                    <a:pt x="79" y="111"/>
                    <a:pt x="79" y="111"/>
                    <a:pt x="79" y="111"/>
                  </a:cubicBezTo>
                  <a:cubicBezTo>
                    <a:pt x="82" y="110"/>
                    <a:pt x="84" y="109"/>
                    <a:pt x="86" y="108"/>
                  </a:cubicBezTo>
                  <a:cubicBezTo>
                    <a:pt x="108" y="108"/>
                    <a:pt x="108" y="108"/>
                    <a:pt x="108" y="108"/>
                  </a:cubicBezTo>
                  <a:cubicBezTo>
                    <a:pt x="108" y="86"/>
                    <a:pt x="108" y="86"/>
                    <a:pt x="108" y="86"/>
                  </a:cubicBezTo>
                  <a:cubicBezTo>
                    <a:pt x="110" y="84"/>
                    <a:pt x="111" y="81"/>
                    <a:pt x="111" y="79"/>
                  </a:cubicBezTo>
                  <a:lnTo>
                    <a:pt x="127" y="6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9" name="Freeform 279">
              <a:extLst>
                <a:ext uri="{FF2B5EF4-FFF2-40B4-BE49-F238E27FC236}">
                  <a16:creationId xmlns:a16="http://schemas.microsoft.com/office/drawing/2014/main" id="{11F4E1C8-0BB9-4A32-ACF0-48B212CC737C}"/>
                </a:ext>
              </a:extLst>
            </p:cNvPr>
            <p:cNvSpPr>
              <a:spLocks/>
            </p:cNvSpPr>
            <p:nvPr/>
          </p:nvSpPr>
          <p:spPr bwMode="auto">
            <a:xfrm>
              <a:off x="3648075" y="3732213"/>
              <a:ext cx="1020762" cy="1011238"/>
            </a:xfrm>
            <a:custGeom>
              <a:avLst/>
              <a:gdLst>
                <a:gd name="T0" fmla="*/ 399 w 919"/>
                <a:gd name="T1" fmla="*/ 910 h 910"/>
                <a:gd name="T2" fmla="*/ 339 w 919"/>
                <a:gd name="T3" fmla="*/ 885 h 910"/>
                <a:gd name="T4" fmla="*/ 34 w 919"/>
                <a:gd name="T5" fmla="*/ 580 h 910"/>
                <a:gd name="T6" fmla="*/ 34 w 919"/>
                <a:gd name="T7" fmla="*/ 459 h 910"/>
                <a:gd name="T8" fmla="*/ 65 w 919"/>
                <a:gd name="T9" fmla="*/ 428 h 910"/>
                <a:gd name="T10" fmla="*/ 85 w 919"/>
                <a:gd name="T11" fmla="*/ 428 h 910"/>
                <a:gd name="T12" fmla="*/ 85 w 919"/>
                <a:gd name="T13" fmla="*/ 447 h 910"/>
                <a:gd name="T14" fmla="*/ 54 w 919"/>
                <a:gd name="T15" fmla="*/ 478 h 910"/>
                <a:gd name="T16" fmla="*/ 54 w 919"/>
                <a:gd name="T17" fmla="*/ 561 h 910"/>
                <a:gd name="T18" fmla="*/ 358 w 919"/>
                <a:gd name="T19" fmla="*/ 865 h 910"/>
                <a:gd name="T20" fmla="*/ 440 w 919"/>
                <a:gd name="T21" fmla="*/ 865 h 910"/>
                <a:gd name="T22" fmla="*/ 874 w 919"/>
                <a:gd name="T23" fmla="*/ 432 h 910"/>
                <a:gd name="T24" fmla="*/ 891 w 919"/>
                <a:gd name="T25" fmla="*/ 391 h 910"/>
                <a:gd name="T26" fmla="*/ 874 w 919"/>
                <a:gd name="T27" fmla="*/ 350 h 910"/>
                <a:gd name="T28" fmla="*/ 569 w 919"/>
                <a:gd name="T29" fmla="*/ 45 h 910"/>
                <a:gd name="T30" fmla="*/ 528 w 919"/>
                <a:gd name="T31" fmla="*/ 28 h 910"/>
                <a:gd name="T32" fmla="*/ 487 w 919"/>
                <a:gd name="T33" fmla="*/ 45 h 910"/>
                <a:gd name="T34" fmla="*/ 124 w 919"/>
                <a:gd name="T35" fmla="*/ 408 h 910"/>
                <a:gd name="T36" fmla="*/ 104 w 919"/>
                <a:gd name="T37" fmla="*/ 408 h 910"/>
                <a:gd name="T38" fmla="*/ 104 w 919"/>
                <a:gd name="T39" fmla="*/ 388 h 910"/>
                <a:gd name="T40" fmla="*/ 467 w 919"/>
                <a:gd name="T41" fmla="*/ 25 h 910"/>
                <a:gd name="T42" fmla="*/ 528 w 919"/>
                <a:gd name="T43" fmla="*/ 0 h 910"/>
                <a:gd name="T44" fmla="*/ 589 w 919"/>
                <a:gd name="T45" fmla="*/ 25 h 910"/>
                <a:gd name="T46" fmla="*/ 893 w 919"/>
                <a:gd name="T47" fmla="*/ 330 h 910"/>
                <a:gd name="T48" fmla="*/ 919 w 919"/>
                <a:gd name="T49" fmla="*/ 391 h 910"/>
                <a:gd name="T50" fmla="*/ 893 w 919"/>
                <a:gd name="T51" fmla="*/ 452 h 910"/>
                <a:gd name="T52" fmla="*/ 460 w 919"/>
                <a:gd name="T53" fmla="*/ 885 h 910"/>
                <a:gd name="T54" fmla="*/ 399 w 919"/>
                <a:gd name="T55" fmla="*/ 910 h 9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19" h="910">
                  <a:moveTo>
                    <a:pt x="399" y="910"/>
                  </a:moveTo>
                  <a:cubicBezTo>
                    <a:pt x="377" y="910"/>
                    <a:pt x="355" y="902"/>
                    <a:pt x="339" y="885"/>
                  </a:cubicBezTo>
                  <a:cubicBezTo>
                    <a:pt x="34" y="580"/>
                    <a:pt x="34" y="580"/>
                    <a:pt x="34" y="580"/>
                  </a:cubicBezTo>
                  <a:cubicBezTo>
                    <a:pt x="0" y="547"/>
                    <a:pt x="0" y="492"/>
                    <a:pt x="34" y="459"/>
                  </a:cubicBezTo>
                  <a:cubicBezTo>
                    <a:pt x="65" y="428"/>
                    <a:pt x="65" y="428"/>
                    <a:pt x="65" y="428"/>
                  </a:cubicBezTo>
                  <a:cubicBezTo>
                    <a:pt x="70" y="422"/>
                    <a:pt x="79" y="422"/>
                    <a:pt x="85" y="428"/>
                  </a:cubicBezTo>
                  <a:cubicBezTo>
                    <a:pt x="90" y="433"/>
                    <a:pt x="90" y="442"/>
                    <a:pt x="85" y="447"/>
                  </a:cubicBezTo>
                  <a:cubicBezTo>
                    <a:pt x="54" y="478"/>
                    <a:pt x="54" y="478"/>
                    <a:pt x="54" y="478"/>
                  </a:cubicBezTo>
                  <a:cubicBezTo>
                    <a:pt x="31" y="501"/>
                    <a:pt x="31" y="538"/>
                    <a:pt x="54" y="561"/>
                  </a:cubicBezTo>
                  <a:cubicBezTo>
                    <a:pt x="358" y="865"/>
                    <a:pt x="358" y="865"/>
                    <a:pt x="358" y="865"/>
                  </a:cubicBezTo>
                  <a:cubicBezTo>
                    <a:pt x="381" y="888"/>
                    <a:pt x="418" y="888"/>
                    <a:pt x="440" y="865"/>
                  </a:cubicBezTo>
                  <a:cubicBezTo>
                    <a:pt x="874" y="432"/>
                    <a:pt x="874" y="432"/>
                    <a:pt x="874" y="432"/>
                  </a:cubicBezTo>
                  <a:cubicBezTo>
                    <a:pt x="885" y="421"/>
                    <a:pt x="891" y="406"/>
                    <a:pt x="891" y="391"/>
                  </a:cubicBezTo>
                  <a:cubicBezTo>
                    <a:pt x="891" y="375"/>
                    <a:pt x="885" y="361"/>
                    <a:pt x="874" y="350"/>
                  </a:cubicBezTo>
                  <a:cubicBezTo>
                    <a:pt x="569" y="45"/>
                    <a:pt x="569" y="45"/>
                    <a:pt x="569" y="45"/>
                  </a:cubicBezTo>
                  <a:cubicBezTo>
                    <a:pt x="558" y="34"/>
                    <a:pt x="544" y="28"/>
                    <a:pt x="528" y="28"/>
                  </a:cubicBezTo>
                  <a:cubicBezTo>
                    <a:pt x="512" y="28"/>
                    <a:pt x="498" y="34"/>
                    <a:pt x="487" y="45"/>
                  </a:cubicBezTo>
                  <a:cubicBezTo>
                    <a:pt x="124" y="408"/>
                    <a:pt x="124" y="408"/>
                    <a:pt x="124" y="408"/>
                  </a:cubicBezTo>
                  <a:cubicBezTo>
                    <a:pt x="118" y="414"/>
                    <a:pt x="110" y="414"/>
                    <a:pt x="104" y="408"/>
                  </a:cubicBezTo>
                  <a:cubicBezTo>
                    <a:pt x="99" y="403"/>
                    <a:pt x="99" y="394"/>
                    <a:pt x="104" y="388"/>
                  </a:cubicBezTo>
                  <a:cubicBezTo>
                    <a:pt x="467" y="25"/>
                    <a:pt x="467" y="25"/>
                    <a:pt x="467" y="25"/>
                  </a:cubicBezTo>
                  <a:cubicBezTo>
                    <a:pt x="483" y="9"/>
                    <a:pt x="505" y="0"/>
                    <a:pt x="528" y="0"/>
                  </a:cubicBezTo>
                  <a:cubicBezTo>
                    <a:pt x="551" y="0"/>
                    <a:pt x="573" y="9"/>
                    <a:pt x="589" y="25"/>
                  </a:cubicBezTo>
                  <a:cubicBezTo>
                    <a:pt x="893" y="330"/>
                    <a:pt x="893" y="330"/>
                    <a:pt x="893" y="330"/>
                  </a:cubicBezTo>
                  <a:cubicBezTo>
                    <a:pt x="910" y="346"/>
                    <a:pt x="919" y="368"/>
                    <a:pt x="919" y="391"/>
                  </a:cubicBezTo>
                  <a:cubicBezTo>
                    <a:pt x="919" y="414"/>
                    <a:pt x="910" y="435"/>
                    <a:pt x="893" y="452"/>
                  </a:cubicBezTo>
                  <a:cubicBezTo>
                    <a:pt x="460" y="885"/>
                    <a:pt x="460" y="885"/>
                    <a:pt x="460" y="885"/>
                  </a:cubicBezTo>
                  <a:cubicBezTo>
                    <a:pt x="443" y="902"/>
                    <a:pt x="421" y="910"/>
                    <a:pt x="399" y="91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pic>
        <p:nvPicPr>
          <p:cNvPr id="30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6824" y="1547109"/>
            <a:ext cx="219075" cy="249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050" y="2798044"/>
            <a:ext cx="655598" cy="4460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" name="TextBox 31"/>
          <p:cNvSpPr txBox="1"/>
          <p:nvPr/>
        </p:nvSpPr>
        <p:spPr>
          <a:xfrm>
            <a:off x="450850" y="774700"/>
            <a:ext cx="14287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l"/>
            </a:pPr>
            <a:r>
              <a:rPr lang="en-US" altLang="ko-KR" sz="1800" b="1" dirty="0"/>
              <a:t>Get out</a:t>
            </a:r>
            <a:endParaRPr lang="ko-KR" altLang="en-US" sz="1800" b="1" dirty="0"/>
          </a:p>
        </p:txBody>
      </p:sp>
      <p:sp>
        <p:nvSpPr>
          <p:cNvPr id="33" name="직사각형 22">
            <a:extLst>
              <a:ext uri="{FF2B5EF4-FFF2-40B4-BE49-F238E27FC236}">
                <a16:creationId xmlns:a16="http://schemas.microsoft.com/office/drawing/2014/main" id="{A4F9209F-AF5F-4978-B2FC-077DBE5DBB49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2522183" y="4001169"/>
            <a:ext cx="2207600" cy="9233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171450" indent="-171450" latinLnBrk="1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900" dirty="0">
                <a:solidFill>
                  <a:schemeClr val="tx2">
                    <a:lumMod val="50000"/>
                  </a:schemeClr>
                </a:solidFill>
                <a:ea typeface="맑은 고딕" pitchFamily="50" charset="-127"/>
              </a:rPr>
              <a:t>소비하면서 약간의 적립 수준</a:t>
            </a:r>
            <a:endParaRPr lang="en-US" altLang="ko-KR" sz="900" dirty="0">
              <a:solidFill>
                <a:schemeClr val="tx2">
                  <a:lumMod val="50000"/>
                </a:schemeClr>
              </a:solidFill>
              <a:ea typeface="맑은 고딕" pitchFamily="50" charset="-127"/>
            </a:endParaRPr>
          </a:p>
          <a:p>
            <a:pPr marL="171450" indent="-171450" latinLnBrk="1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900" dirty="0">
                <a:solidFill>
                  <a:schemeClr val="tx2">
                    <a:lumMod val="50000"/>
                  </a:schemeClr>
                </a:solidFill>
                <a:ea typeface="맑은 고딕" pitchFamily="50" charset="-127"/>
              </a:rPr>
              <a:t>포인트</a:t>
            </a:r>
            <a:r>
              <a:rPr lang="en-US" altLang="ko-KR" sz="900" dirty="0">
                <a:solidFill>
                  <a:schemeClr val="tx2">
                    <a:lumMod val="50000"/>
                  </a:schemeClr>
                </a:solidFill>
                <a:ea typeface="맑은 고딕" pitchFamily="50" charset="-127"/>
              </a:rPr>
              <a:t>, </a:t>
            </a:r>
            <a:r>
              <a:rPr lang="ko-KR" altLang="en-US" sz="900" dirty="0">
                <a:solidFill>
                  <a:schemeClr val="tx2">
                    <a:lumMod val="50000"/>
                  </a:schemeClr>
                </a:solidFill>
                <a:ea typeface="맑은 고딕" pitchFamily="50" charset="-127"/>
              </a:rPr>
              <a:t>쿠폰</a:t>
            </a:r>
            <a:r>
              <a:rPr lang="en-US" altLang="ko-KR" sz="900" dirty="0">
                <a:solidFill>
                  <a:schemeClr val="tx2">
                    <a:lumMod val="50000"/>
                  </a:schemeClr>
                </a:solidFill>
                <a:ea typeface="맑은 고딕" pitchFamily="50" charset="-127"/>
              </a:rPr>
              <a:t>, </a:t>
            </a:r>
            <a:r>
              <a:rPr lang="ko-KR" altLang="en-US" sz="900" dirty="0">
                <a:solidFill>
                  <a:schemeClr val="tx2">
                    <a:lumMod val="50000"/>
                  </a:schemeClr>
                </a:solidFill>
                <a:ea typeface="맑은 고딕" pitchFamily="50" charset="-127"/>
              </a:rPr>
              <a:t>상품권</a:t>
            </a:r>
            <a:r>
              <a:rPr lang="en-US" altLang="ko-KR" sz="900" dirty="0">
                <a:solidFill>
                  <a:schemeClr val="tx2">
                    <a:lumMod val="50000"/>
                  </a:schemeClr>
                </a:solidFill>
                <a:ea typeface="맑은 고딕" pitchFamily="50" charset="-127"/>
              </a:rPr>
              <a:t>, </a:t>
            </a:r>
            <a:r>
              <a:rPr lang="ko-KR" altLang="en-US" sz="900" dirty="0">
                <a:solidFill>
                  <a:schemeClr val="tx2">
                    <a:lumMod val="50000"/>
                  </a:schemeClr>
                </a:solidFill>
                <a:ea typeface="맑은 고딕" pitchFamily="50" charset="-127"/>
              </a:rPr>
              <a:t>카드수수료</a:t>
            </a:r>
            <a:endParaRPr lang="en-US" altLang="ko-KR" sz="900" dirty="0">
              <a:solidFill>
                <a:schemeClr val="tx2">
                  <a:lumMod val="50000"/>
                </a:schemeClr>
              </a:solidFill>
              <a:ea typeface="맑은 고딕" pitchFamily="50" charset="-127"/>
            </a:endParaRPr>
          </a:p>
          <a:p>
            <a:pPr marL="171450" indent="-171450" latinLnBrk="1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900" dirty="0">
                <a:solidFill>
                  <a:schemeClr val="tx2">
                    <a:lumMod val="50000"/>
                  </a:schemeClr>
                </a:solidFill>
                <a:ea typeface="맑은 고딕" pitchFamily="50" charset="-127"/>
              </a:rPr>
              <a:t>분산 되어 적립 되어 있다</a:t>
            </a:r>
            <a:r>
              <a:rPr lang="en-US" altLang="ko-KR" sz="900" dirty="0">
                <a:solidFill>
                  <a:schemeClr val="tx2">
                    <a:lumMod val="50000"/>
                  </a:schemeClr>
                </a:solidFill>
                <a:ea typeface="맑은 고딕" pitchFamily="50" charset="-127"/>
              </a:rPr>
              <a:t>.</a:t>
            </a:r>
          </a:p>
          <a:p>
            <a:pPr marL="171450" indent="-171450" latinLnBrk="1">
              <a:lnSpc>
                <a:spcPct val="150000"/>
              </a:lnSpc>
              <a:buFont typeface="Wingdings" pitchFamily="2" charset="2"/>
              <a:buChar char="§"/>
            </a:pPr>
            <a:endParaRPr lang="en-US" altLang="ko-KR" sz="900" dirty="0">
              <a:solidFill>
                <a:schemeClr val="tx2">
                  <a:lumMod val="50000"/>
                </a:schemeClr>
              </a:solidFill>
              <a:ea typeface="맑은 고딕" pitchFamily="50" charset="-127"/>
            </a:endParaRPr>
          </a:p>
        </p:txBody>
      </p:sp>
      <p:cxnSp>
        <p:nvCxnSpPr>
          <p:cNvPr id="6" name="직선 화살표 연결선 5"/>
          <p:cNvCxnSpPr>
            <a:stCxn id="32" idx="3"/>
          </p:cNvCxnSpPr>
          <p:nvPr/>
        </p:nvCxnSpPr>
        <p:spPr>
          <a:xfrm>
            <a:off x="1879600" y="959366"/>
            <a:ext cx="354965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/>
          <p:cNvSpPr txBox="1"/>
          <p:nvPr/>
        </p:nvSpPr>
        <p:spPr>
          <a:xfrm>
            <a:off x="5607050" y="824131"/>
            <a:ext cx="25273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l"/>
            </a:pPr>
            <a:r>
              <a:rPr lang="en-US" altLang="ko-KR" sz="1800" b="1" dirty="0"/>
              <a:t>G-</a:t>
            </a:r>
            <a:r>
              <a:rPr lang="ko-KR" altLang="en-US" sz="1800" b="1" dirty="0" err="1"/>
              <a:t>밸리의</a:t>
            </a:r>
            <a:r>
              <a:rPr lang="ko-KR" altLang="en-US" sz="1800" b="1" dirty="0"/>
              <a:t> 자금 이탈</a:t>
            </a:r>
          </a:p>
        </p:txBody>
      </p:sp>
      <p:sp>
        <p:nvSpPr>
          <p:cNvPr id="2048" name="직사각형 2047"/>
          <p:cNvSpPr/>
          <p:nvPr/>
        </p:nvSpPr>
        <p:spPr>
          <a:xfrm>
            <a:off x="5340748" y="1534736"/>
            <a:ext cx="32385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/>
              <a:t>https://www.youtube.com/watch?v=kg05Tl5fW_Q</a:t>
            </a:r>
            <a:endParaRPr lang="ko-KR" altLang="en-US" dirty="0"/>
          </a:p>
        </p:txBody>
      </p:sp>
      <p:sp>
        <p:nvSpPr>
          <p:cNvPr id="42" name="직사각형 41"/>
          <p:cNvSpPr/>
          <p:nvPr/>
        </p:nvSpPr>
        <p:spPr>
          <a:xfrm>
            <a:off x="5340748" y="2290196"/>
            <a:ext cx="3238500" cy="14927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l"/>
            </a:pPr>
            <a:r>
              <a:rPr lang="ko-KR" altLang="en-US" dirty="0" err="1"/>
              <a:t>핀테크</a:t>
            </a:r>
            <a:r>
              <a:rPr lang="ko-KR" altLang="en-US" dirty="0"/>
              <a:t> 시스템 부재</a:t>
            </a:r>
            <a:endParaRPr lang="en-US" altLang="ko-KR" dirty="0"/>
          </a:p>
          <a:p>
            <a:pPr marL="285750" indent="-285750">
              <a:buFont typeface="Wingdings" pitchFamily="2" charset="2"/>
              <a:buChar char="l"/>
            </a:pPr>
            <a:endParaRPr lang="en-US" altLang="ko-KR" dirty="0"/>
          </a:p>
          <a:p>
            <a:pPr marL="628650" lvl="1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dirty="0" err="1"/>
              <a:t>스타벅스</a:t>
            </a:r>
            <a:endParaRPr lang="en-US" altLang="ko-KR" dirty="0"/>
          </a:p>
          <a:p>
            <a:pPr marL="628650" lvl="1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dirty="0"/>
              <a:t>일본의 </a:t>
            </a:r>
            <a:r>
              <a:rPr lang="ko-KR" altLang="en-US" dirty="0" err="1"/>
              <a:t>라쿠텐</a:t>
            </a:r>
            <a:r>
              <a:rPr lang="en-US" altLang="ko-KR" dirty="0"/>
              <a:t>-</a:t>
            </a:r>
            <a:r>
              <a:rPr lang="ko-KR" altLang="en-US" dirty="0"/>
              <a:t>유통회사</a:t>
            </a:r>
            <a:endParaRPr lang="en-US" altLang="ko-KR" dirty="0"/>
          </a:p>
          <a:p>
            <a:pPr marL="628650" lvl="1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dirty="0"/>
              <a:t>아프리카의 </a:t>
            </a:r>
            <a:r>
              <a:rPr lang="ko-KR" altLang="en-US" dirty="0" err="1"/>
              <a:t>스마트폰의</a:t>
            </a:r>
            <a:r>
              <a:rPr lang="ko-KR" altLang="en-US" dirty="0"/>
              <a:t> 탑재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2607711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제목 79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altLang="ko" dirty="0"/>
              <a:t>Come on </a:t>
            </a:r>
            <a:r>
              <a:rPr lang="en-US" altLang="ko-KR" dirty="0"/>
              <a:t>–</a:t>
            </a:r>
            <a:r>
              <a:rPr lang="en-US" altLang="ko-KR" sz="2800" b="0" dirty="0"/>
              <a:t>02. G-</a:t>
            </a:r>
            <a:r>
              <a:rPr lang="ko-KR" altLang="en-US" sz="2800" b="0" dirty="0" err="1"/>
              <a:t>밸리의</a:t>
            </a:r>
            <a:r>
              <a:rPr lang="ko-KR" altLang="en-US" sz="2800" b="0" dirty="0"/>
              <a:t> </a:t>
            </a:r>
            <a:r>
              <a:rPr lang="en-US" altLang="ko-KR" sz="2800" b="0" dirty="0"/>
              <a:t>Money Cycle </a:t>
            </a:r>
            <a:endParaRPr lang="ko" altLang="en-US" b="0" dirty="0"/>
          </a:p>
        </p:txBody>
      </p:sp>
      <p:sp>
        <p:nvSpPr>
          <p:cNvPr id="75" name="Oval 9">
            <a:extLst>
              <a:ext uri="{FF2B5EF4-FFF2-40B4-BE49-F238E27FC236}">
                <a16:creationId xmlns:a16="http://schemas.microsoft.com/office/drawing/2014/main" id="{928FE4C9-6A10-4A65-A992-432961ECD7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33774" y="2297239"/>
            <a:ext cx="1158200" cy="1057047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76" name="Oval 10">
            <a:extLst>
              <a:ext uri="{FF2B5EF4-FFF2-40B4-BE49-F238E27FC236}">
                <a16:creationId xmlns:a16="http://schemas.microsoft.com/office/drawing/2014/main" id="{95CB3684-E8F8-4668-8E1D-BAF3CB4D1C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80897" y="2340247"/>
            <a:ext cx="1063952" cy="971030"/>
          </a:xfrm>
          <a:prstGeom prst="ellipse">
            <a:avLst/>
          </a:prstGeom>
          <a:solidFill>
            <a:schemeClr val="bg1">
              <a:alpha val="6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grpSp>
        <p:nvGrpSpPr>
          <p:cNvPr id="78" name="그룹 77"/>
          <p:cNvGrpSpPr/>
          <p:nvPr/>
        </p:nvGrpSpPr>
        <p:grpSpPr>
          <a:xfrm>
            <a:off x="972634" y="1112511"/>
            <a:ext cx="4428779" cy="1579979"/>
            <a:chOff x="572152" y="1294896"/>
            <a:chExt cx="6713815" cy="2624372"/>
          </a:xfrm>
        </p:grpSpPr>
        <p:sp>
          <p:nvSpPr>
            <p:cNvPr id="177" name="Freeform 5">
              <a:extLst>
                <a:ext uri="{FF2B5EF4-FFF2-40B4-BE49-F238E27FC236}">
                  <a16:creationId xmlns:a16="http://schemas.microsoft.com/office/drawing/2014/main" id="{6DD2E1FF-4F39-4F1E-BB17-5DD82EC25B79}"/>
                </a:ext>
              </a:extLst>
            </p:cNvPr>
            <p:cNvSpPr>
              <a:spLocks/>
            </p:cNvSpPr>
            <p:nvPr/>
          </p:nvSpPr>
          <p:spPr bwMode="auto">
            <a:xfrm>
              <a:off x="3845854" y="1832414"/>
              <a:ext cx="3440113" cy="1912938"/>
            </a:xfrm>
            <a:custGeom>
              <a:avLst/>
              <a:gdLst>
                <a:gd name="T0" fmla="*/ 6259 w 6512"/>
                <a:gd name="T1" fmla="*/ 3022 h 3623"/>
                <a:gd name="T2" fmla="*/ 3726 w 6512"/>
                <a:gd name="T3" fmla="*/ 1395 h 3623"/>
                <a:gd name="T4" fmla="*/ 3213 w 6512"/>
                <a:gd name="T5" fmla="*/ 1443 h 3623"/>
                <a:gd name="T6" fmla="*/ 1610 w 6512"/>
                <a:gd name="T7" fmla="*/ 0 h 3623"/>
                <a:gd name="T8" fmla="*/ 0 w 6512"/>
                <a:gd name="T9" fmla="*/ 1611 h 3623"/>
                <a:gd name="T10" fmla="*/ 1138 w 6512"/>
                <a:gd name="T11" fmla="*/ 3151 h 3623"/>
                <a:gd name="T12" fmla="*/ 1267 w 6512"/>
                <a:gd name="T13" fmla="*/ 3185 h 3623"/>
                <a:gd name="T14" fmla="*/ 3221 w 6512"/>
                <a:gd name="T15" fmla="*/ 1634 h 3623"/>
                <a:gd name="T16" fmla="*/ 3793 w 6512"/>
                <a:gd name="T17" fmla="*/ 1575 h 3623"/>
                <a:gd name="T18" fmla="*/ 6242 w 6512"/>
                <a:gd name="T19" fmla="*/ 3034 h 3623"/>
                <a:gd name="T20" fmla="*/ 6241 w 6512"/>
                <a:gd name="T21" fmla="*/ 3034 h 3623"/>
                <a:gd name="T22" fmla="*/ 5912 w 6512"/>
                <a:gd name="T23" fmla="*/ 3070 h 3623"/>
                <a:gd name="T24" fmla="*/ 6476 w 6512"/>
                <a:gd name="T25" fmla="*/ 3623 h 3623"/>
                <a:gd name="T26" fmla="*/ 6512 w 6512"/>
                <a:gd name="T27" fmla="*/ 2843 h 3623"/>
                <a:gd name="T28" fmla="*/ 6259 w 6512"/>
                <a:gd name="T29" fmla="*/ 3022 h 36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512" h="3623">
                  <a:moveTo>
                    <a:pt x="6259" y="3022"/>
                  </a:moveTo>
                  <a:cubicBezTo>
                    <a:pt x="5819" y="2062"/>
                    <a:pt x="4851" y="1395"/>
                    <a:pt x="3726" y="1395"/>
                  </a:cubicBezTo>
                  <a:cubicBezTo>
                    <a:pt x="3551" y="1395"/>
                    <a:pt x="3379" y="1412"/>
                    <a:pt x="3213" y="1443"/>
                  </a:cubicBezTo>
                  <a:cubicBezTo>
                    <a:pt x="3129" y="632"/>
                    <a:pt x="2443" y="0"/>
                    <a:pt x="1610" y="0"/>
                  </a:cubicBezTo>
                  <a:cubicBezTo>
                    <a:pt x="721" y="0"/>
                    <a:pt x="0" y="721"/>
                    <a:pt x="0" y="1611"/>
                  </a:cubicBezTo>
                  <a:cubicBezTo>
                    <a:pt x="0" y="2336"/>
                    <a:pt x="479" y="2949"/>
                    <a:pt x="1138" y="3151"/>
                  </a:cubicBezTo>
                  <a:cubicBezTo>
                    <a:pt x="1180" y="3164"/>
                    <a:pt x="1223" y="3175"/>
                    <a:pt x="1267" y="3185"/>
                  </a:cubicBezTo>
                  <a:cubicBezTo>
                    <a:pt x="1633" y="2401"/>
                    <a:pt x="2353" y="1815"/>
                    <a:pt x="3221" y="1634"/>
                  </a:cubicBezTo>
                  <a:cubicBezTo>
                    <a:pt x="3406" y="1595"/>
                    <a:pt x="3597" y="1575"/>
                    <a:pt x="3793" y="1575"/>
                  </a:cubicBezTo>
                  <a:cubicBezTo>
                    <a:pt x="4851" y="1575"/>
                    <a:pt x="5771" y="2165"/>
                    <a:pt x="6242" y="3034"/>
                  </a:cubicBezTo>
                  <a:lnTo>
                    <a:pt x="6241" y="3034"/>
                  </a:lnTo>
                  <a:lnTo>
                    <a:pt x="5912" y="3070"/>
                  </a:lnTo>
                  <a:lnTo>
                    <a:pt x="6476" y="3623"/>
                  </a:lnTo>
                  <a:lnTo>
                    <a:pt x="6512" y="2843"/>
                  </a:lnTo>
                  <a:lnTo>
                    <a:pt x="6259" y="3022"/>
                  </a:lnTo>
                </a:path>
              </a:pathLst>
            </a:custGeom>
            <a:solidFill>
              <a:srgbClr val="FCAD1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78" name="직사각형 22">
              <a:extLst>
                <a:ext uri="{FF2B5EF4-FFF2-40B4-BE49-F238E27FC236}">
                  <a16:creationId xmlns:a16="http://schemas.microsoft.com/office/drawing/2014/main" id="{ABA29DAA-A23D-4C2E-904A-0A7DDA72D4C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32703" y="2079190"/>
              <a:ext cx="595863" cy="488891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>
                <a:lnSpc>
                  <a:spcPct val="80000"/>
                </a:lnSpc>
                <a:spcAft>
                  <a:spcPts val="150"/>
                </a:spcAft>
              </a:pPr>
              <a:r>
                <a:rPr lang="en-US" altLang="ko" sz="2100" b="1" dirty="0">
                  <a:solidFill>
                    <a:srgbClr val="D79003"/>
                  </a:solidFill>
                  <a:latin typeface="+mj-lt"/>
                </a:rPr>
                <a:t>01</a:t>
              </a:r>
              <a:endParaRPr lang="en-US" altLang="ko-KR" sz="2100" b="1" dirty="0">
                <a:solidFill>
                  <a:srgbClr val="D79003"/>
                </a:solidFill>
                <a:latin typeface="+mj-lt"/>
              </a:endParaRPr>
            </a:p>
          </p:txBody>
        </p:sp>
        <p:sp>
          <p:nvSpPr>
            <p:cNvPr id="180" name="직사각형 22">
              <a:extLst>
                <a:ext uri="{FF2B5EF4-FFF2-40B4-BE49-F238E27FC236}">
                  <a16:creationId xmlns:a16="http://schemas.microsoft.com/office/drawing/2014/main" id="{A7ACE49A-9439-4D14-A458-691A2AFA742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3683" y="1294896"/>
              <a:ext cx="3022781" cy="40919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>
                <a:lnSpc>
                  <a:spcPct val="80000"/>
                </a:lnSpc>
                <a:spcAft>
                  <a:spcPts val="150"/>
                </a:spcAft>
              </a:pPr>
              <a:r>
                <a:rPr lang="ko-KR" altLang="en-US" sz="1200" b="1" dirty="0">
                  <a:solidFill>
                    <a:srgbClr val="FCAD10"/>
                  </a:solidFill>
                  <a:latin typeface="+mj-lt"/>
                </a:rPr>
                <a:t>광고</a:t>
              </a:r>
              <a:r>
                <a:rPr lang="en-US" altLang="ko-KR" sz="1200" b="1" dirty="0">
                  <a:solidFill>
                    <a:srgbClr val="FCAD10"/>
                  </a:solidFill>
                  <a:latin typeface="+mj-lt"/>
                </a:rPr>
                <a:t>,</a:t>
              </a:r>
              <a:r>
                <a:rPr lang="ko-KR" altLang="en-US" sz="1200" b="1" dirty="0">
                  <a:solidFill>
                    <a:srgbClr val="FCAD10"/>
                  </a:solidFill>
                  <a:latin typeface="+mj-lt"/>
                </a:rPr>
                <a:t>마케팅</a:t>
              </a:r>
              <a:r>
                <a:rPr lang="en-US" altLang="ko-KR" sz="1200" b="1" dirty="0">
                  <a:solidFill>
                    <a:srgbClr val="FCAD10"/>
                  </a:solidFill>
                  <a:latin typeface="+mj-lt"/>
                </a:rPr>
                <a:t>, </a:t>
              </a:r>
              <a:r>
                <a:rPr lang="ko-KR" altLang="en-US" sz="1200" b="1" dirty="0">
                  <a:solidFill>
                    <a:srgbClr val="FCAD10"/>
                  </a:solidFill>
                  <a:latin typeface="+mj-lt"/>
                </a:rPr>
                <a:t>유통</a:t>
              </a:r>
              <a:endParaRPr lang="en-US" altLang="ko-KR" sz="1200" b="1" dirty="0">
                <a:solidFill>
                  <a:srgbClr val="FCAD10"/>
                </a:solidFill>
                <a:latin typeface="+mj-lt"/>
              </a:endParaRPr>
            </a:p>
          </p:txBody>
        </p:sp>
        <p:sp>
          <p:nvSpPr>
            <p:cNvPr id="181" name="직사각형 22">
              <a:extLst>
                <a:ext uri="{FF2B5EF4-FFF2-40B4-BE49-F238E27FC236}">
                  <a16:creationId xmlns:a16="http://schemas.microsoft.com/office/drawing/2014/main" id="{00BA15E4-2FD7-4896-83C8-953985839A35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572152" y="2193893"/>
              <a:ext cx="3257827" cy="1725375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228600" indent="-228600" latinLnBrk="1">
                <a:lnSpc>
                  <a:spcPct val="150000"/>
                </a:lnSpc>
                <a:buAutoNum type="arabicPeriod"/>
              </a:pPr>
              <a:r>
                <a:rPr lang="ko-KR" altLang="en-US" sz="900" dirty="0">
                  <a:ea typeface="맑은 고딕" pitchFamily="50" charset="-127"/>
                </a:rPr>
                <a:t>유명한 웹사이트에 광고 탑재</a:t>
              </a:r>
              <a:endParaRPr lang="en-US" altLang="ko-KR" sz="900" dirty="0">
                <a:ea typeface="맑은 고딕" pitchFamily="50" charset="-127"/>
              </a:endParaRPr>
            </a:p>
            <a:p>
              <a:pPr marL="228600" indent="-228600" latinLnBrk="1">
                <a:lnSpc>
                  <a:spcPct val="150000"/>
                </a:lnSpc>
                <a:buAutoNum type="arabicPeriod"/>
              </a:pPr>
              <a:r>
                <a:rPr lang="ko-KR" altLang="en-US" sz="900" dirty="0">
                  <a:ea typeface="맑은 고딕" pitchFamily="50" charset="-127"/>
                </a:rPr>
                <a:t>통합플랫폼</a:t>
              </a:r>
              <a:r>
                <a:rPr lang="en-US" altLang="ko-KR" sz="900" dirty="0">
                  <a:ea typeface="맑은 고딕" pitchFamily="50" charset="-127"/>
                </a:rPr>
                <a:t>(</a:t>
              </a:r>
              <a:r>
                <a:rPr lang="ko-KR" altLang="en-US" sz="900" dirty="0">
                  <a:ea typeface="맑은 고딕" pitchFamily="50" charset="-127"/>
                </a:rPr>
                <a:t>광고</a:t>
              </a:r>
              <a:r>
                <a:rPr lang="en-US" altLang="ko-KR" sz="900" dirty="0">
                  <a:ea typeface="맑은 고딕" pitchFamily="50" charset="-127"/>
                </a:rPr>
                <a:t>, </a:t>
              </a:r>
              <a:r>
                <a:rPr lang="ko-KR" altLang="en-US" sz="900" dirty="0">
                  <a:ea typeface="맑은 고딕" pitchFamily="50" charset="-127"/>
                </a:rPr>
                <a:t>마케팅</a:t>
              </a:r>
              <a:r>
                <a:rPr lang="en-US" altLang="ko-KR" sz="900" dirty="0">
                  <a:ea typeface="맑은 고딕" pitchFamily="50" charset="-127"/>
                </a:rPr>
                <a:t>,</a:t>
              </a:r>
              <a:r>
                <a:rPr lang="ko-KR" altLang="en-US" sz="900" dirty="0">
                  <a:ea typeface="맑은 고딕" pitchFamily="50" charset="-127"/>
                </a:rPr>
                <a:t>유통</a:t>
              </a:r>
              <a:r>
                <a:rPr lang="en-US" altLang="ko-KR" sz="900" dirty="0">
                  <a:ea typeface="맑은 고딕" pitchFamily="50" charset="-127"/>
                </a:rPr>
                <a:t>)</a:t>
              </a:r>
            </a:p>
            <a:p>
              <a:pPr marL="228600" indent="-228600" latinLnBrk="1">
                <a:lnSpc>
                  <a:spcPct val="150000"/>
                </a:lnSpc>
                <a:buAutoNum type="arabicPeriod"/>
              </a:pPr>
              <a:r>
                <a:rPr lang="ko-KR" altLang="en-US" sz="900" dirty="0">
                  <a:ea typeface="맑은 고딕" pitchFamily="50" charset="-127"/>
                </a:rPr>
                <a:t>다양한 수익사업 </a:t>
              </a:r>
              <a:endParaRPr lang="en-US" altLang="ko-KR" sz="900" dirty="0">
                <a:ea typeface="맑은 고딕" pitchFamily="50" charset="-127"/>
              </a:endParaRPr>
            </a:p>
            <a:p>
              <a:pPr latinLnBrk="1">
                <a:lnSpc>
                  <a:spcPct val="150000"/>
                </a:lnSpc>
              </a:pPr>
              <a:r>
                <a:rPr lang="en-US" altLang="ko-KR" sz="900" dirty="0">
                  <a:ea typeface="맑은 고딕" pitchFamily="50" charset="-127"/>
                </a:rPr>
                <a:t>       (</a:t>
              </a:r>
              <a:r>
                <a:rPr lang="ko-KR" altLang="en-US" sz="900" dirty="0">
                  <a:ea typeface="맑은 고딕" pitchFamily="50" charset="-127"/>
                </a:rPr>
                <a:t>광고</a:t>
              </a:r>
              <a:r>
                <a:rPr lang="en-US" altLang="ko-KR" sz="900" dirty="0">
                  <a:ea typeface="맑은 고딕" pitchFamily="50" charset="-127"/>
                </a:rPr>
                <a:t>, </a:t>
              </a:r>
              <a:r>
                <a:rPr lang="ko-KR" altLang="en-US" sz="900" dirty="0">
                  <a:ea typeface="맑은 고딕" pitchFamily="50" charset="-127"/>
                </a:rPr>
                <a:t>마케팅</a:t>
              </a:r>
              <a:r>
                <a:rPr lang="en-US" altLang="ko-KR" sz="900" dirty="0">
                  <a:ea typeface="맑은 고딕" pitchFamily="50" charset="-127"/>
                </a:rPr>
                <a:t>, </a:t>
              </a:r>
              <a:r>
                <a:rPr lang="ko-KR" altLang="en-US" sz="900" dirty="0">
                  <a:ea typeface="맑은 고딕" pitchFamily="50" charset="-127"/>
                </a:rPr>
                <a:t>유통</a:t>
              </a:r>
              <a:r>
                <a:rPr lang="en-US" altLang="ko-KR" sz="900" dirty="0">
                  <a:ea typeface="맑은 고딕" pitchFamily="50" charset="-127"/>
                </a:rPr>
                <a:t>, </a:t>
              </a:r>
              <a:r>
                <a:rPr lang="ko-KR" altLang="en-US" sz="900" dirty="0" err="1">
                  <a:ea typeface="맑은 고딕" pitchFamily="50" charset="-127"/>
                </a:rPr>
                <a:t>컨텐츠</a:t>
              </a:r>
              <a:r>
                <a:rPr lang="en-US" altLang="ko-KR" sz="900" dirty="0">
                  <a:ea typeface="맑은 고딕" pitchFamily="50" charset="-127"/>
                </a:rPr>
                <a:t>)</a:t>
              </a:r>
            </a:p>
            <a:p>
              <a:pPr marL="571500" lvl="1" indent="-228600" latinLnBrk="1">
                <a:lnSpc>
                  <a:spcPts val="900"/>
                </a:lnSpc>
                <a:buAutoNum type="arabicPeriod"/>
              </a:pPr>
              <a:endParaRPr lang="en-US" altLang="ko" sz="900" dirty="0">
                <a:ea typeface="맑은 고딕" pitchFamily="50" charset="-127"/>
              </a:endParaRPr>
            </a:p>
          </p:txBody>
        </p:sp>
        <p:cxnSp>
          <p:nvCxnSpPr>
            <p:cNvPr id="182" name="직선 연결선 181">
              <a:extLst>
                <a:ext uri="{FF2B5EF4-FFF2-40B4-BE49-F238E27FC236}">
                  <a16:creationId xmlns:a16="http://schemas.microsoft.com/office/drawing/2014/main" id="{E9D05EE1-EB10-4375-8476-37263EF7EC4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72153" y="1704085"/>
              <a:ext cx="3553406" cy="3"/>
            </a:xfrm>
            <a:prstGeom prst="line">
              <a:avLst/>
            </a:prstGeom>
            <a:ln w="19050">
              <a:solidFill>
                <a:srgbClr val="FCAD1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9" name="그룹 78"/>
          <p:cNvGrpSpPr/>
          <p:nvPr/>
        </p:nvGrpSpPr>
        <p:grpSpPr>
          <a:xfrm>
            <a:off x="3873552" y="3095276"/>
            <a:ext cx="4705695" cy="1750010"/>
            <a:chOff x="4969804" y="4588314"/>
            <a:chExt cx="7133603" cy="2906803"/>
          </a:xfrm>
        </p:grpSpPr>
        <p:sp>
          <p:nvSpPr>
            <p:cNvPr id="163" name="Freeform 7">
              <a:extLst>
                <a:ext uri="{FF2B5EF4-FFF2-40B4-BE49-F238E27FC236}">
                  <a16:creationId xmlns:a16="http://schemas.microsoft.com/office/drawing/2014/main" id="{CE20DB55-7635-4A6E-9CD9-824DBE73172C}"/>
                </a:ext>
              </a:extLst>
            </p:cNvPr>
            <p:cNvSpPr>
              <a:spLocks/>
            </p:cNvSpPr>
            <p:nvPr/>
          </p:nvSpPr>
          <p:spPr bwMode="auto">
            <a:xfrm>
              <a:off x="4969804" y="4588314"/>
              <a:ext cx="3470275" cy="1817688"/>
            </a:xfrm>
            <a:custGeom>
              <a:avLst/>
              <a:gdLst>
                <a:gd name="T0" fmla="*/ 5321 w 6572"/>
                <a:gd name="T1" fmla="*/ 260 h 3441"/>
                <a:gd name="T2" fmla="*/ 5193 w 6572"/>
                <a:gd name="T3" fmla="*/ 236 h 3441"/>
                <a:gd name="T4" fmla="*/ 3351 w 6572"/>
                <a:gd name="T5" fmla="*/ 1774 h 3441"/>
                <a:gd name="T6" fmla="*/ 2661 w 6572"/>
                <a:gd name="T7" fmla="*/ 1861 h 3441"/>
                <a:gd name="T8" fmla="*/ 308 w 6572"/>
                <a:gd name="T9" fmla="*/ 566 h 3441"/>
                <a:gd name="T10" fmla="*/ 597 w 6572"/>
                <a:gd name="T11" fmla="*/ 517 h 3441"/>
                <a:gd name="T12" fmla="*/ 0 w 6572"/>
                <a:gd name="T13" fmla="*/ 0 h 3441"/>
                <a:gd name="T14" fmla="*/ 12 w 6572"/>
                <a:gd name="T15" fmla="*/ 780 h 3441"/>
                <a:gd name="T16" fmla="*/ 271 w 6572"/>
                <a:gd name="T17" fmla="*/ 572 h 3441"/>
                <a:gd name="T18" fmla="*/ 280 w 6572"/>
                <a:gd name="T19" fmla="*/ 571 h 3441"/>
                <a:gd name="T20" fmla="*/ 2728 w 6572"/>
                <a:gd name="T21" fmla="*/ 2027 h 3441"/>
                <a:gd name="T22" fmla="*/ 3355 w 6572"/>
                <a:gd name="T23" fmla="*/ 1956 h 3441"/>
                <a:gd name="T24" fmla="*/ 4961 w 6572"/>
                <a:gd name="T25" fmla="*/ 3441 h 3441"/>
                <a:gd name="T26" fmla="*/ 6572 w 6572"/>
                <a:gd name="T27" fmla="*/ 1830 h 3441"/>
                <a:gd name="T28" fmla="*/ 5321 w 6572"/>
                <a:gd name="T29" fmla="*/ 260 h 34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572" h="3441">
                  <a:moveTo>
                    <a:pt x="5321" y="260"/>
                  </a:moveTo>
                  <a:cubicBezTo>
                    <a:pt x="5279" y="250"/>
                    <a:pt x="5236" y="242"/>
                    <a:pt x="5193" y="236"/>
                  </a:cubicBezTo>
                  <a:cubicBezTo>
                    <a:pt x="4846" y="992"/>
                    <a:pt x="4172" y="1565"/>
                    <a:pt x="3351" y="1774"/>
                  </a:cubicBezTo>
                  <a:cubicBezTo>
                    <a:pt x="3130" y="1831"/>
                    <a:pt x="2899" y="1861"/>
                    <a:pt x="2661" y="1861"/>
                  </a:cubicBezTo>
                  <a:cubicBezTo>
                    <a:pt x="1671" y="1861"/>
                    <a:pt x="802" y="1344"/>
                    <a:pt x="308" y="566"/>
                  </a:cubicBezTo>
                  <a:lnTo>
                    <a:pt x="597" y="517"/>
                  </a:lnTo>
                  <a:lnTo>
                    <a:pt x="0" y="0"/>
                  </a:lnTo>
                  <a:lnTo>
                    <a:pt x="12" y="780"/>
                  </a:lnTo>
                  <a:lnTo>
                    <a:pt x="271" y="572"/>
                  </a:lnTo>
                  <a:lnTo>
                    <a:pt x="280" y="571"/>
                  </a:lnTo>
                  <a:cubicBezTo>
                    <a:pt x="751" y="1438"/>
                    <a:pt x="1671" y="2027"/>
                    <a:pt x="2728" y="2027"/>
                  </a:cubicBezTo>
                  <a:cubicBezTo>
                    <a:pt x="2943" y="2027"/>
                    <a:pt x="3153" y="2003"/>
                    <a:pt x="3355" y="1956"/>
                  </a:cubicBezTo>
                  <a:cubicBezTo>
                    <a:pt x="3419" y="2787"/>
                    <a:pt x="4114" y="3441"/>
                    <a:pt x="4961" y="3441"/>
                  </a:cubicBezTo>
                  <a:cubicBezTo>
                    <a:pt x="5851" y="3441"/>
                    <a:pt x="6572" y="2720"/>
                    <a:pt x="6572" y="1830"/>
                  </a:cubicBezTo>
                  <a:cubicBezTo>
                    <a:pt x="6572" y="1064"/>
                    <a:pt x="6037" y="423"/>
                    <a:pt x="5321" y="260"/>
                  </a:cubicBez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64" name="직사각형 22">
              <a:extLst>
                <a:ext uri="{FF2B5EF4-FFF2-40B4-BE49-F238E27FC236}">
                  <a16:creationId xmlns:a16="http://schemas.microsoft.com/office/drawing/2014/main" id="{11AF3003-5272-4C08-8D99-710C8D2AE27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967940" y="5666450"/>
              <a:ext cx="595863" cy="488891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>
                <a:lnSpc>
                  <a:spcPct val="80000"/>
                </a:lnSpc>
                <a:spcAft>
                  <a:spcPts val="150"/>
                </a:spcAft>
              </a:pPr>
              <a:r>
                <a:rPr lang="en-US" altLang="ko" sz="2100" b="1" dirty="0">
                  <a:solidFill>
                    <a:srgbClr val="3B3B3B"/>
                  </a:solidFill>
                  <a:latin typeface="+mj-lt"/>
                </a:rPr>
                <a:t>04</a:t>
              </a:r>
              <a:endParaRPr lang="en-US" altLang="ko-KR" sz="2100" b="1" dirty="0">
                <a:solidFill>
                  <a:srgbClr val="3B3B3B"/>
                </a:solidFill>
                <a:latin typeface="+mj-lt"/>
              </a:endParaRPr>
            </a:p>
          </p:txBody>
        </p:sp>
        <p:sp>
          <p:nvSpPr>
            <p:cNvPr id="166" name="직사각형 22">
              <a:extLst>
                <a:ext uri="{FF2B5EF4-FFF2-40B4-BE49-F238E27FC236}">
                  <a16:creationId xmlns:a16="http://schemas.microsoft.com/office/drawing/2014/main" id="{4DAF54BA-5D28-4093-BBEA-1C44C413F90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458212" y="4754247"/>
              <a:ext cx="3452606" cy="41334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>
                <a:lnSpc>
                  <a:spcPct val="80000"/>
                </a:lnSpc>
                <a:spcAft>
                  <a:spcPts val="150"/>
                </a:spcAft>
              </a:pPr>
              <a:r>
                <a:rPr lang="ko-KR" altLang="en-US" sz="1200" b="1" dirty="0">
                  <a:solidFill>
                    <a:srgbClr val="666666"/>
                  </a:solidFill>
                  <a:latin typeface="+mj-lt"/>
                </a:rPr>
                <a:t>소비할 자금 </a:t>
              </a:r>
              <a:r>
                <a:rPr lang="ko-KR" altLang="en-US" sz="1000" dirty="0" err="1">
                  <a:solidFill>
                    <a:srgbClr val="666666"/>
                  </a:solidFill>
                  <a:latin typeface="+mj-lt"/>
                </a:rPr>
                <a:t>핀테크</a:t>
              </a:r>
              <a:r>
                <a:rPr lang="en-US" altLang="ko-KR" sz="1000" dirty="0">
                  <a:solidFill>
                    <a:srgbClr val="666666"/>
                  </a:solidFill>
                  <a:latin typeface="+mj-lt"/>
                </a:rPr>
                <a:t>-</a:t>
              </a:r>
              <a:r>
                <a:rPr lang="ko-KR" altLang="en-US" sz="1000" dirty="0">
                  <a:solidFill>
                    <a:srgbClr val="666666"/>
                  </a:solidFill>
                  <a:latin typeface="+mj-lt"/>
                </a:rPr>
                <a:t>간편결제 </a:t>
              </a:r>
              <a:endParaRPr lang="en-US" altLang="ko-KR" sz="1200" dirty="0">
                <a:solidFill>
                  <a:srgbClr val="666666"/>
                </a:solidFill>
                <a:latin typeface="+mj-lt"/>
              </a:endParaRPr>
            </a:p>
          </p:txBody>
        </p:sp>
        <p:sp>
          <p:nvSpPr>
            <p:cNvPr id="167" name="직사각형 22">
              <a:extLst>
                <a:ext uri="{FF2B5EF4-FFF2-40B4-BE49-F238E27FC236}">
                  <a16:creationId xmlns:a16="http://schemas.microsoft.com/office/drawing/2014/main" id="{CB8E068F-BAF1-492C-90D7-382EF2FBE773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8512998" y="5616371"/>
              <a:ext cx="3590409" cy="1878746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228600" indent="-228600" latinLnBrk="1">
                <a:lnSpc>
                  <a:spcPct val="150000"/>
                </a:lnSpc>
                <a:buAutoNum type="arabicPeriod"/>
              </a:pPr>
              <a:r>
                <a:rPr lang="ko-KR" altLang="en-US" sz="900" dirty="0">
                  <a:ea typeface="맑은 고딕" pitchFamily="50" charset="-127"/>
                </a:rPr>
                <a:t>광고시청 후 적립된 페이</a:t>
              </a:r>
              <a:endParaRPr lang="en-US" altLang="ko-KR" sz="900" dirty="0">
                <a:ea typeface="맑은 고딕" pitchFamily="50" charset="-127"/>
              </a:endParaRPr>
            </a:p>
            <a:p>
              <a:pPr marL="228600" indent="-228600" latinLnBrk="1">
                <a:lnSpc>
                  <a:spcPct val="150000"/>
                </a:lnSpc>
                <a:buAutoNum type="arabicPeriod"/>
              </a:pPr>
              <a:r>
                <a:rPr lang="ko-KR" altLang="en-US" sz="900" dirty="0">
                  <a:ea typeface="맑은 고딕" pitchFamily="50" charset="-127"/>
                </a:rPr>
                <a:t>소비를 할 때마다 소비할 자금 생성</a:t>
              </a:r>
              <a:endParaRPr lang="en-US" altLang="ko-KR" sz="900" dirty="0">
                <a:ea typeface="맑은 고딕" pitchFamily="50" charset="-127"/>
              </a:endParaRPr>
            </a:p>
            <a:p>
              <a:pPr marL="228600" indent="-228600" latinLnBrk="1">
                <a:lnSpc>
                  <a:spcPct val="150000"/>
                </a:lnSpc>
                <a:buAutoNum type="arabicPeriod"/>
              </a:pPr>
              <a:r>
                <a:rPr lang="ko-KR" altLang="en-US" sz="900" dirty="0">
                  <a:ea typeface="맑은 고딕" pitchFamily="50" charset="-127"/>
                </a:rPr>
                <a:t>가상자산의 효율성</a:t>
              </a:r>
              <a:r>
                <a:rPr lang="en-US" altLang="ko-KR" sz="900" dirty="0">
                  <a:ea typeface="맑은 고딕" pitchFamily="50" charset="-127"/>
                </a:rPr>
                <a:t>, </a:t>
              </a:r>
              <a:r>
                <a:rPr lang="ko-KR" altLang="en-US" sz="900" dirty="0">
                  <a:ea typeface="맑은 고딕" pitchFamily="50" charset="-127"/>
                </a:rPr>
                <a:t>편리성</a:t>
              </a:r>
              <a:r>
                <a:rPr lang="en-US" altLang="ko-KR" sz="900" dirty="0">
                  <a:ea typeface="맑은 고딕" pitchFamily="50" charset="-127"/>
                </a:rPr>
                <a:t>, </a:t>
              </a:r>
              <a:r>
                <a:rPr lang="ko-KR" altLang="en-US" sz="900" dirty="0">
                  <a:ea typeface="맑은 고딕" pitchFamily="50" charset="-127"/>
                </a:rPr>
                <a:t>안정성</a:t>
              </a:r>
              <a:endParaRPr lang="en-US" altLang="ko-KR" sz="900" dirty="0">
                <a:ea typeface="맑은 고딕" pitchFamily="50" charset="-127"/>
              </a:endParaRPr>
            </a:p>
            <a:p>
              <a:pPr marL="228600" indent="-228600" latinLnBrk="1">
                <a:lnSpc>
                  <a:spcPct val="150000"/>
                </a:lnSpc>
                <a:buFontTx/>
                <a:buAutoNum type="arabicPeriod"/>
              </a:pPr>
              <a:r>
                <a:rPr lang="ko-KR" altLang="en-US" sz="900" dirty="0">
                  <a:ea typeface="맑은 고딕" pitchFamily="50" charset="-127"/>
                </a:rPr>
                <a:t>디지털 지갑 </a:t>
              </a:r>
              <a:r>
                <a:rPr lang="en-US" altLang="ko-KR" sz="900" dirty="0">
                  <a:ea typeface="맑은 고딕" pitchFamily="50" charset="-127"/>
                </a:rPr>
                <a:t>– </a:t>
              </a:r>
              <a:r>
                <a:rPr lang="ko-KR" altLang="en-US" sz="900" dirty="0">
                  <a:ea typeface="맑은 고딕" pitchFamily="50" charset="-127"/>
                </a:rPr>
                <a:t>현금</a:t>
              </a:r>
              <a:r>
                <a:rPr lang="en-US" altLang="ko-KR" sz="900" dirty="0">
                  <a:ea typeface="맑은 고딕" pitchFamily="50" charset="-127"/>
                </a:rPr>
                <a:t>, </a:t>
              </a:r>
              <a:r>
                <a:rPr lang="ko-KR" altLang="en-US" sz="900" dirty="0">
                  <a:ea typeface="맑은 고딕" pitchFamily="50" charset="-127"/>
                </a:rPr>
                <a:t>페이</a:t>
              </a:r>
              <a:r>
                <a:rPr lang="en-US" altLang="ko-KR" sz="900" dirty="0">
                  <a:ea typeface="맑은 고딕" pitchFamily="50" charset="-127"/>
                </a:rPr>
                <a:t>, </a:t>
              </a:r>
              <a:r>
                <a:rPr lang="ko-KR" altLang="en-US" sz="900" dirty="0">
                  <a:ea typeface="맑은 고딕" pitchFamily="50" charset="-127"/>
                </a:rPr>
                <a:t>토큰</a:t>
              </a:r>
              <a:r>
                <a:rPr lang="en-US" altLang="ko-KR" sz="900" dirty="0">
                  <a:ea typeface="맑은 고딕" pitchFamily="50" charset="-127"/>
                </a:rPr>
                <a:t>, </a:t>
              </a:r>
              <a:r>
                <a:rPr lang="ko-KR" altLang="en-US" sz="900" dirty="0">
                  <a:ea typeface="맑은 고딕" pitchFamily="50" charset="-127"/>
                </a:rPr>
                <a:t>코인 거래 및 선물 주고 받기</a:t>
              </a:r>
              <a:endParaRPr lang="en-US" altLang="ko" sz="900" dirty="0">
                <a:ea typeface="맑은 고딕" pitchFamily="50" charset="-127"/>
              </a:endParaRPr>
            </a:p>
          </p:txBody>
        </p:sp>
        <p:cxnSp>
          <p:nvCxnSpPr>
            <p:cNvPr id="168" name="직선 연결선 167">
              <a:extLst>
                <a:ext uri="{FF2B5EF4-FFF2-40B4-BE49-F238E27FC236}">
                  <a16:creationId xmlns:a16="http://schemas.microsoft.com/office/drawing/2014/main" id="{241F7824-2115-4935-9A9C-D1F3682FB067}"/>
                </a:ext>
              </a:extLst>
            </p:cNvPr>
            <p:cNvCxnSpPr>
              <a:cxnSpLocks/>
            </p:cNvCxnSpPr>
            <p:nvPr/>
          </p:nvCxnSpPr>
          <p:spPr>
            <a:xfrm>
              <a:off x="8102750" y="5209779"/>
              <a:ext cx="3165472" cy="0"/>
            </a:xfrm>
            <a:prstGeom prst="line">
              <a:avLst/>
            </a:prstGeom>
            <a:ln w="19050">
              <a:solidFill>
                <a:srgbClr val="66666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1" name="그룹 80"/>
          <p:cNvGrpSpPr/>
          <p:nvPr/>
        </p:nvGrpSpPr>
        <p:grpSpPr>
          <a:xfrm>
            <a:off x="980239" y="2193064"/>
            <a:ext cx="3254597" cy="2303185"/>
            <a:chOff x="583682" y="3089714"/>
            <a:chExt cx="4933810" cy="3825634"/>
          </a:xfrm>
        </p:grpSpPr>
        <p:sp>
          <p:nvSpPr>
            <p:cNvPr id="91" name="Freeform 8">
              <a:extLst>
                <a:ext uri="{FF2B5EF4-FFF2-40B4-BE49-F238E27FC236}">
                  <a16:creationId xmlns:a16="http://schemas.microsoft.com/office/drawing/2014/main" id="{74D5ED98-8297-4C82-9C2D-4554D6DE35B7}"/>
                </a:ext>
              </a:extLst>
            </p:cNvPr>
            <p:cNvSpPr>
              <a:spLocks/>
            </p:cNvSpPr>
            <p:nvPr/>
          </p:nvSpPr>
          <p:spPr bwMode="auto">
            <a:xfrm>
              <a:off x="3829979" y="3089714"/>
              <a:ext cx="1687513" cy="3316288"/>
            </a:xfrm>
            <a:custGeom>
              <a:avLst/>
              <a:gdLst>
                <a:gd name="T0" fmla="*/ 1566 w 3194"/>
                <a:gd name="T1" fmla="*/ 3058 h 6279"/>
                <a:gd name="T2" fmla="*/ 1486 w 3194"/>
                <a:gd name="T3" fmla="*/ 2396 h 6279"/>
                <a:gd name="T4" fmla="*/ 2394 w 3194"/>
                <a:gd name="T5" fmla="*/ 340 h 6279"/>
                <a:gd name="T6" fmla="*/ 2485 w 3194"/>
                <a:gd name="T7" fmla="*/ 654 h 6279"/>
                <a:gd name="T8" fmla="*/ 2930 w 3194"/>
                <a:gd name="T9" fmla="*/ 0 h 6279"/>
                <a:gd name="T10" fmla="*/ 2157 w 3194"/>
                <a:gd name="T11" fmla="*/ 102 h 6279"/>
                <a:gd name="T12" fmla="*/ 2382 w 3194"/>
                <a:gd name="T13" fmla="*/ 325 h 6279"/>
                <a:gd name="T14" fmla="*/ 1320 w 3194"/>
                <a:gd name="T15" fmla="*/ 2513 h 6279"/>
                <a:gd name="T16" fmla="*/ 1376 w 3194"/>
                <a:gd name="T17" fmla="*/ 3075 h 6279"/>
                <a:gd name="T18" fmla="*/ 0 w 3194"/>
                <a:gd name="T19" fmla="*/ 4668 h 6279"/>
                <a:gd name="T20" fmla="*/ 1611 w 3194"/>
                <a:gd name="T21" fmla="*/ 6279 h 6279"/>
                <a:gd name="T22" fmla="*/ 3154 w 3194"/>
                <a:gd name="T23" fmla="*/ 5131 h 6279"/>
                <a:gd name="T24" fmla="*/ 3194 w 3194"/>
                <a:gd name="T25" fmla="*/ 4965 h 6279"/>
                <a:gd name="T26" fmla="*/ 1566 w 3194"/>
                <a:gd name="T27" fmla="*/ 3058 h 6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194" h="6279">
                  <a:moveTo>
                    <a:pt x="1566" y="3058"/>
                  </a:moveTo>
                  <a:cubicBezTo>
                    <a:pt x="1514" y="2846"/>
                    <a:pt x="1486" y="2624"/>
                    <a:pt x="1486" y="2396"/>
                  </a:cubicBezTo>
                  <a:cubicBezTo>
                    <a:pt x="1486" y="1582"/>
                    <a:pt x="1836" y="849"/>
                    <a:pt x="2394" y="340"/>
                  </a:cubicBezTo>
                  <a:lnTo>
                    <a:pt x="2485" y="654"/>
                  </a:lnTo>
                  <a:lnTo>
                    <a:pt x="2930" y="0"/>
                  </a:lnTo>
                  <a:lnTo>
                    <a:pt x="2157" y="102"/>
                  </a:lnTo>
                  <a:lnTo>
                    <a:pt x="2382" y="325"/>
                  </a:lnTo>
                  <a:cubicBezTo>
                    <a:pt x="1735" y="835"/>
                    <a:pt x="1320" y="1625"/>
                    <a:pt x="1320" y="2513"/>
                  </a:cubicBezTo>
                  <a:cubicBezTo>
                    <a:pt x="1320" y="2705"/>
                    <a:pt x="1339" y="2893"/>
                    <a:pt x="1376" y="3075"/>
                  </a:cubicBezTo>
                  <a:cubicBezTo>
                    <a:pt x="598" y="3188"/>
                    <a:pt x="0" y="3858"/>
                    <a:pt x="0" y="4668"/>
                  </a:cubicBezTo>
                  <a:cubicBezTo>
                    <a:pt x="0" y="5558"/>
                    <a:pt x="721" y="6279"/>
                    <a:pt x="1611" y="6279"/>
                  </a:cubicBezTo>
                  <a:cubicBezTo>
                    <a:pt x="2340" y="6279"/>
                    <a:pt x="2955" y="5795"/>
                    <a:pt x="3154" y="5131"/>
                  </a:cubicBezTo>
                  <a:cubicBezTo>
                    <a:pt x="3170" y="5077"/>
                    <a:pt x="3184" y="5021"/>
                    <a:pt x="3194" y="4965"/>
                  </a:cubicBezTo>
                  <a:cubicBezTo>
                    <a:pt x="2389" y="4627"/>
                    <a:pt x="1776" y="3921"/>
                    <a:pt x="1566" y="3058"/>
                  </a:cubicBezTo>
                </a:path>
              </a:pathLst>
            </a:custGeom>
            <a:solidFill>
              <a:srgbClr val="36344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93" name="직사각형 22">
              <a:extLst>
                <a:ext uri="{FF2B5EF4-FFF2-40B4-BE49-F238E27FC236}">
                  <a16:creationId xmlns:a16="http://schemas.microsoft.com/office/drawing/2014/main" id="{24038EE1-7C2E-4CCE-8409-043E9C8AF28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32703" y="5666451"/>
              <a:ext cx="595863" cy="488891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>
                <a:lnSpc>
                  <a:spcPct val="80000"/>
                </a:lnSpc>
                <a:spcAft>
                  <a:spcPts val="150"/>
                </a:spcAft>
              </a:pPr>
              <a:r>
                <a:rPr lang="en-US" altLang="ko" sz="2100" b="1" dirty="0">
                  <a:solidFill>
                    <a:srgbClr val="1D1C22"/>
                  </a:solidFill>
                  <a:latin typeface="+mj-lt"/>
                </a:rPr>
                <a:t>03</a:t>
              </a:r>
              <a:endParaRPr lang="en-US" altLang="ko-KR" sz="2100" b="1" dirty="0">
                <a:solidFill>
                  <a:srgbClr val="1D1C22"/>
                </a:solidFill>
                <a:latin typeface="+mj-lt"/>
              </a:endParaRPr>
            </a:p>
          </p:txBody>
        </p:sp>
        <p:sp>
          <p:nvSpPr>
            <p:cNvPr id="100" name="직사각형 22">
              <a:extLst>
                <a:ext uri="{FF2B5EF4-FFF2-40B4-BE49-F238E27FC236}">
                  <a16:creationId xmlns:a16="http://schemas.microsoft.com/office/drawing/2014/main" id="{3AF676CC-4107-4CBE-A0D8-89991BE03DC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7295" y="4747710"/>
              <a:ext cx="2503503" cy="398754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>
                <a:lnSpc>
                  <a:spcPct val="80000"/>
                </a:lnSpc>
                <a:spcAft>
                  <a:spcPts val="150"/>
                </a:spcAft>
              </a:pPr>
              <a:r>
                <a:rPr lang="ko-KR" altLang="en-US" sz="1200" b="1" dirty="0">
                  <a:solidFill>
                    <a:srgbClr val="363441"/>
                  </a:solidFill>
                  <a:latin typeface="+mn-ea"/>
                </a:rPr>
                <a:t>소비자</a:t>
              </a:r>
              <a:endParaRPr lang="en-US" altLang="ko-KR" sz="1200" b="1" dirty="0">
                <a:solidFill>
                  <a:srgbClr val="363441"/>
                </a:solidFill>
                <a:latin typeface="+mn-ea"/>
              </a:endParaRPr>
            </a:p>
          </p:txBody>
        </p:sp>
        <p:sp>
          <p:nvSpPr>
            <p:cNvPr id="137" name="직사각형 22">
              <a:extLst>
                <a:ext uri="{FF2B5EF4-FFF2-40B4-BE49-F238E27FC236}">
                  <a16:creationId xmlns:a16="http://schemas.microsoft.com/office/drawing/2014/main" id="{4C8D15CC-612B-4A7B-A0BC-BF676927F055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583682" y="5726754"/>
              <a:ext cx="3545129" cy="1188594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228600" indent="-228600" latinLnBrk="1">
                <a:lnSpc>
                  <a:spcPct val="150000"/>
                </a:lnSpc>
                <a:buFont typeface="+mj-lt"/>
                <a:buAutoNum type="arabicPeriod"/>
              </a:pPr>
              <a:r>
                <a:rPr lang="en-US" altLang="ko-KR" sz="900" dirty="0">
                  <a:ea typeface="맑은 고딕" pitchFamily="50" charset="-127"/>
                </a:rPr>
                <a:t>People</a:t>
              </a:r>
              <a:r>
                <a:rPr lang="ko-KR" altLang="en-US" sz="900" dirty="0">
                  <a:ea typeface="맑은 고딕" pitchFamily="50" charset="-127"/>
                </a:rPr>
                <a:t> 기업과 소비자 </a:t>
              </a:r>
              <a:r>
                <a:rPr lang="en-US" altLang="ko-KR" sz="900" dirty="0">
                  <a:ea typeface="맑은 고딕" pitchFamily="50" charset="-127"/>
                </a:rPr>
                <a:t>1:1 </a:t>
              </a:r>
              <a:r>
                <a:rPr lang="ko-KR" altLang="en-US" sz="900" dirty="0">
                  <a:ea typeface="맑은 고딕" pitchFamily="50" charset="-127"/>
                </a:rPr>
                <a:t>맞춤광고</a:t>
              </a:r>
              <a:endParaRPr lang="en-US" altLang="ko-KR" sz="900" dirty="0">
                <a:ea typeface="맑은 고딕" pitchFamily="50" charset="-127"/>
              </a:endParaRPr>
            </a:p>
            <a:p>
              <a:pPr marL="228600" indent="-228600" latinLnBrk="1">
                <a:lnSpc>
                  <a:spcPct val="150000"/>
                </a:lnSpc>
                <a:buFont typeface="+mj-lt"/>
                <a:buAutoNum type="arabicPeriod"/>
              </a:pPr>
              <a:r>
                <a:rPr lang="en-US" altLang="ko-KR" sz="900" dirty="0">
                  <a:ea typeface="맑은 고딕" pitchFamily="50" charset="-127"/>
                </a:rPr>
                <a:t>Home  </a:t>
              </a:r>
              <a:r>
                <a:rPr lang="ko-KR" altLang="en-US" sz="900" dirty="0">
                  <a:ea typeface="맑은 고딕" pitchFamily="50" charset="-127"/>
                </a:rPr>
                <a:t>복지 몰 </a:t>
              </a:r>
              <a:r>
                <a:rPr lang="en-US" altLang="ko-KR" sz="900" dirty="0">
                  <a:ea typeface="맑은 고딕" pitchFamily="50" charset="-127"/>
                </a:rPr>
                <a:t>–</a:t>
              </a:r>
              <a:r>
                <a:rPr lang="ko-KR" altLang="en-US" sz="900" dirty="0">
                  <a:ea typeface="맑은 고딕" pitchFamily="50" charset="-127"/>
                </a:rPr>
                <a:t>다양한 제품 및 </a:t>
              </a:r>
              <a:endParaRPr lang="en-US" altLang="ko-KR" sz="900" dirty="0">
                <a:ea typeface="맑은 고딕" pitchFamily="50" charset="-127"/>
              </a:endParaRPr>
            </a:p>
            <a:p>
              <a:pPr latinLnBrk="1">
                <a:lnSpc>
                  <a:spcPct val="150000"/>
                </a:lnSpc>
              </a:pPr>
              <a:r>
                <a:rPr lang="en-US" altLang="ko-KR" sz="900" dirty="0">
                  <a:ea typeface="맑은 고딕" pitchFamily="50" charset="-127"/>
                </a:rPr>
                <a:t>      </a:t>
              </a:r>
              <a:r>
                <a:rPr lang="ko-KR" altLang="en-US" sz="900" dirty="0">
                  <a:ea typeface="맑은 고딕" pitchFamily="50" charset="-127"/>
                </a:rPr>
                <a:t>컨텐츠</a:t>
              </a:r>
              <a:r>
                <a:rPr lang="en-US" altLang="ko-KR" sz="900" dirty="0">
                  <a:ea typeface="맑은 고딕" pitchFamily="50" charset="-127"/>
                </a:rPr>
                <a:t>, </a:t>
              </a:r>
              <a:r>
                <a:rPr lang="ko-KR" altLang="en-US" sz="900" dirty="0">
                  <a:ea typeface="맑은 고딕" pitchFamily="50" charset="-127"/>
                </a:rPr>
                <a:t>여행</a:t>
              </a:r>
              <a:r>
                <a:rPr lang="en-US" altLang="ko-KR" sz="900" dirty="0">
                  <a:ea typeface="맑은 고딕" pitchFamily="50" charset="-127"/>
                </a:rPr>
                <a:t>, </a:t>
              </a:r>
              <a:r>
                <a:rPr lang="ko-KR" altLang="en-US" sz="900" dirty="0">
                  <a:ea typeface="맑은 고딕" pitchFamily="50" charset="-127"/>
                </a:rPr>
                <a:t>세금</a:t>
              </a:r>
              <a:r>
                <a:rPr lang="en-US" altLang="ko-KR" sz="900" dirty="0">
                  <a:ea typeface="맑은 고딕" pitchFamily="50" charset="-127"/>
                </a:rPr>
                <a:t>, </a:t>
              </a:r>
              <a:r>
                <a:rPr lang="ko-KR" altLang="en-US" sz="900" dirty="0">
                  <a:ea typeface="맑은 고딕" pitchFamily="50" charset="-127"/>
                </a:rPr>
                <a:t>보험료</a:t>
              </a:r>
              <a:r>
                <a:rPr lang="en-US" altLang="ko-KR" sz="900" dirty="0">
                  <a:ea typeface="맑은 고딕" pitchFamily="50" charset="-127"/>
                </a:rPr>
                <a:t>, </a:t>
              </a:r>
              <a:r>
                <a:rPr lang="ko-KR" altLang="en-US" sz="900" dirty="0">
                  <a:ea typeface="맑은 고딕" pitchFamily="50" charset="-127"/>
                </a:rPr>
                <a:t>통신비</a:t>
              </a:r>
              <a:r>
                <a:rPr lang="en-US" altLang="ko-KR" sz="900" dirty="0">
                  <a:ea typeface="맑은 고딕" pitchFamily="50" charset="-127"/>
                </a:rPr>
                <a:t>…..</a:t>
              </a:r>
            </a:p>
          </p:txBody>
        </p:sp>
        <p:cxnSp>
          <p:nvCxnSpPr>
            <p:cNvPr id="156" name="직선 연결선 155">
              <a:extLst>
                <a:ext uri="{FF2B5EF4-FFF2-40B4-BE49-F238E27FC236}">
                  <a16:creationId xmlns:a16="http://schemas.microsoft.com/office/drawing/2014/main" id="{276AB1D8-BF17-4C67-A4F7-31B625161200}"/>
                </a:ext>
              </a:extLst>
            </p:cNvPr>
            <p:cNvCxnSpPr>
              <a:cxnSpLocks/>
            </p:cNvCxnSpPr>
            <p:nvPr/>
          </p:nvCxnSpPr>
          <p:spPr>
            <a:xfrm>
              <a:off x="583686" y="5207386"/>
              <a:ext cx="3553404" cy="2392"/>
            </a:xfrm>
            <a:prstGeom prst="line">
              <a:avLst/>
            </a:prstGeom>
            <a:ln w="19050">
              <a:solidFill>
                <a:srgbClr val="36344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그룹 2"/>
          <p:cNvGrpSpPr/>
          <p:nvPr/>
        </p:nvGrpSpPr>
        <p:grpSpPr>
          <a:xfrm>
            <a:off x="4215353" y="2477828"/>
            <a:ext cx="795042" cy="725605"/>
            <a:chOff x="1165970" y="2482798"/>
            <a:chExt cx="864974" cy="864974"/>
          </a:xfrm>
        </p:grpSpPr>
        <p:sp>
          <p:nvSpPr>
            <p:cNvPr id="92" name="타원 91">
              <a:extLst>
                <a:ext uri="{FF2B5EF4-FFF2-40B4-BE49-F238E27FC236}">
                  <a16:creationId xmlns:a16="http://schemas.microsoft.com/office/drawing/2014/main" id="{6A7732AD-2B75-4A6B-8DE6-96BE5A32F399}"/>
                </a:ext>
              </a:extLst>
            </p:cNvPr>
            <p:cNvSpPr/>
            <p:nvPr/>
          </p:nvSpPr>
          <p:spPr>
            <a:xfrm>
              <a:off x="1165970" y="2482798"/>
              <a:ext cx="864974" cy="86497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altLang="ko-KR" sz="1600" b="1" dirty="0">
                <a:solidFill>
                  <a:schemeClr val="accent6"/>
                </a:solidFill>
                <a:latin typeface="+mj-lt"/>
              </a:endParaRPr>
            </a:p>
          </p:txBody>
        </p:sp>
        <p:sp>
          <p:nvSpPr>
            <p:cNvPr id="2" name="TextBox 1"/>
            <p:cNvSpPr txBox="1"/>
            <p:nvPr/>
          </p:nvSpPr>
          <p:spPr>
            <a:xfrm>
              <a:off x="1178741" y="2653675"/>
              <a:ext cx="852203" cy="52322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b="1" dirty="0"/>
                <a:t>G-</a:t>
              </a:r>
              <a:r>
                <a:rPr lang="ko-KR" altLang="en-US" b="1" dirty="0" err="1"/>
                <a:t>밸리</a:t>
              </a:r>
              <a:endParaRPr lang="en-US" altLang="ko-KR" b="1" dirty="0"/>
            </a:p>
            <a:p>
              <a:pPr algn="ctr"/>
              <a:r>
                <a:rPr lang="ko-KR" altLang="en-US" b="1" dirty="0"/>
                <a:t>플랫폼</a:t>
              </a:r>
            </a:p>
          </p:txBody>
        </p:sp>
      </p:grpSp>
      <p:sp>
        <p:nvSpPr>
          <p:cNvPr id="185" name="Freeform 6">
            <a:extLst>
              <a:ext uri="{FF2B5EF4-FFF2-40B4-BE49-F238E27FC236}">
                <a16:creationId xmlns:a16="http://schemas.microsoft.com/office/drawing/2014/main" id="{79243E42-8EB2-462E-B023-5898802BE18C}"/>
              </a:ext>
            </a:extLst>
          </p:cNvPr>
          <p:cNvSpPr>
            <a:spLocks/>
          </p:cNvSpPr>
          <p:nvPr/>
        </p:nvSpPr>
        <p:spPr bwMode="auto">
          <a:xfrm>
            <a:off x="4956353" y="1436120"/>
            <a:ext cx="1193805" cy="2061529"/>
          </a:xfrm>
          <a:custGeom>
            <a:avLst/>
            <a:gdLst>
              <a:gd name="T0" fmla="*/ 3427 w 3427"/>
              <a:gd name="T1" fmla="*/ 1611 h 6483"/>
              <a:gd name="T2" fmla="*/ 1816 w 3427"/>
              <a:gd name="T3" fmla="*/ 0 h 6483"/>
              <a:gd name="T4" fmla="*/ 265 w 3427"/>
              <a:gd name="T5" fmla="*/ 1176 h 6483"/>
              <a:gd name="T6" fmla="*/ 232 w 3427"/>
              <a:gd name="T7" fmla="*/ 1317 h 6483"/>
              <a:gd name="T8" fmla="*/ 1781 w 3427"/>
              <a:gd name="T9" fmla="*/ 3221 h 6483"/>
              <a:gd name="T10" fmla="*/ 1852 w 3427"/>
              <a:gd name="T11" fmla="*/ 3847 h 6483"/>
              <a:gd name="T12" fmla="*/ 565 w 3427"/>
              <a:gd name="T13" fmla="*/ 6195 h 6483"/>
              <a:gd name="T14" fmla="*/ 564 w 3427"/>
              <a:gd name="T15" fmla="*/ 6194 h 6483"/>
              <a:gd name="T16" fmla="*/ 499 w 3427"/>
              <a:gd name="T17" fmla="*/ 5869 h 6483"/>
              <a:gd name="T18" fmla="*/ 0 w 3427"/>
              <a:gd name="T19" fmla="*/ 6483 h 6483"/>
              <a:gd name="T20" fmla="*/ 780 w 3427"/>
              <a:gd name="T21" fmla="*/ 6446 h 6483"/>
              <a:gd name="T22" fmla="*/ 574 w 3427"/>
              <a:gd name="T23" fmla="*/ 6205 h 6483"/>
              <a:gd name="T24" fmla="*/ 2018 w 3427"/>
              <a:gd name="T25" fmla="*/ 3763 h 6483"/>
              <a:gd name="T26" fmla="*/ 1964 w 3427"/>
              <a:gd name="T27" fmla="*/ 3215 h 6483"/>
              <a:gd name="T28" fmla="*/ 3427 w 3427"/>
              <a:gd name="T29" fmla="*/ 1611 h 64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3427" h="6483">
                <a:moveTo>
                  <a:pt x="3427" y="1611"/>
                </a:moveTo>
                <a:cubicBezTo>
                  <a:pt x="3427" y="721"/>
                  <a:pt x="2706" y="0"/>
                  <a:pt x="1816" y="0"/>
                </a:cubicBezTo>
                <a:cubicBezTo>
                  <a:pt x="1077" y="0"/>
                  <a:pt x="455" y="498"/>
                  <a:pt x="265" y="1176"/>
                </a:cubicBezTo>
                <a:cubicBezTo>
                  <a:pt x="252" y="1222"/>
                  <a:pt x="241" y="1269"/>
                  <a:pt x="232" y="1317"/>
                </a:cubicBezTo>
                <a:cubicBezTo>
                  <a:pt x="1005" y="1673"/>
                  <a:pt x="1587" y="2373"/>
                  <a:pt x="1781" y="3221"/>
                </a:cubicBezTo>
                <a:cubicBezTo>
                  <a:pt x="1827" y="3422"/>
                  <a:pt x="1852" y="3632"/>
                  <a:pt x="1852" y="3847"/>
                </a:cubicBezTo>
                <a:cubicBezTo>
                  <a:pt x="1852" y="4833"/>
                  <a:pt x="1339" y="5700"/>
                  <a:pt x="565" y="6195"/>
                </a:cubicBezTo>
                <a:lnTo>
                  <a:pt x="564" y="6194"/>
                </a:lnTo>
                <a:lnTo>
                  <a:pt x="499" y="5869"/>
                </a:lnTo>
                <a:lnTo>
                  <a:pt x="0" y="6483"/>
                </a:lnTo>
                <a:lnTo>
                  <a:pt x="780" y="6446"/>
                </a:lnTo>
                <a:lnTo>
                  <a:pt x="574" y="6205"/>
                </a:lnTo>
                <a:cubicBezTo>
                  <a:pt x="1435" y="5731"/>
                  <a:pt x="2018" y="4816"/>
                  <a:pt x="2018" y="3763"/>
                </a:cubicBezTo>
                <a:cubicBezTo>
                  <a:pt x="2018" y="3576"/>
                  <a:pt x="2000" y="3392"/>
                  <a:pt x="1964" y="3215"/>
                </a:cubicBezTo>
                <a:cubicBezTo>
                  <a:pt x="2785" y="3140"/>
                  <a:pt x="3427" y="2451"/>
                  <a:pt x="3427" y="1611"/>
                </a:cubicBezTo>
              </a:path>
            </a:pathLst>
          </a:custGeom>
          <a:solidFill>
            <a:srgbClr val="693EAA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186" name="직사각형 22">
            <a:extLst>
              <a:ext uri="{FF2B5EF4-FFF2-40B4-BE49-F238E27FC236}">
                <a16:creationId xmlns:a16="http://schemas.microsoft.com/office/drawing/2014/main" id="{CDC82D7F-0331-4361-957A-1EFA0C8EC2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91624" y="1584689"/>
            <a:ext cx="393062" cy="294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80000"/>
              </a:lnSpc>
              <a:spcAft>
                <a:spcPts val="150"/>
              </a:spcAft>
            </a:pPr>
            <a:r>
              <a:rPr lang="en-US" altLang="ko" sz="2100" b="1" dirty="0">
                <a:solidFill>
                  <a:srgbClr val="4E2E7E"/>
                </a:solidFill>
                <a:latin typeface="+mj-lt"/>
              </a:rPr>
              <a:t>02</a:t>
            </a:r>
            <a:endParaRPr lang="en-US" altLang="ko-KR" sz="2100" b="1" dirty="0">
              <a:solidFill>
                <a:srgbClr val="4E2E7E"/>
              </a:solidFill>
              <a:latin typeface="+mj-lt"/>
            </a:endParaRPr>
          </a:p>
        </p:txBody>
      </p:sp>
      <p:sp>
        <p:nvSpPr>
          <p:cNvPr id="188" name="직사각형 22">
            <a:extLst>
              <a:ext uri="{FF2B5EF4-FFF2-40B4-BE49-F238E27FC236}">
                <a16:creationId xmlns:a16="http://schemas.microsoft.com/office/drawing/2014/main" id="{B59AB2EB-6D10-4FE1-B7DB-B1742AA1F7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638" y="1099608"/>
            <a:ext cx="2187812" cy="24634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80000"/>
              </a:lnSpc>
              <a:spcAft>
                <a:spcPts val="150"/>
              </a:spcAft>
            </a:pPr>
            <a:r>
              <a:rPr lang="en-US" altLang="ko-KR" sz="1200" b="1" dirty="0">
                <a:solidFill>
                  <a:srgbClr val="693EAA"/>
                </a:solidFill>
                <a:latin typeface="+mj-lt"/>
              </a:rPr>
              <a:t>G-</a:t>
            </a:r>
            <a:r>
              <a:rPr lang="ko-KR" altLang="en-US" sz="1200" b="1" dirty="0" err="1">
                <a:solidFill>
                  <a:srgbClr val="693EAA"/>
                </a:solidFill>
                <a:latin typeface="+mj-lt"/>
              </a:rPr>
              <a:t>밸리</a:t>
            </a:r>
            <a:r>
              <a:rPr lang="ko-KR" altLang="en-US" sz="1200" b="1" dirty="0">
                <a:solidFill>
                  <a:srgbClr val="693EAA"/>
                </a:solidFill>
                <a:latin typeface="+mj-lt"/>
              </a:rPr>
              <a:t> 핵심경쟁력 플랫폼</a:t>
            </a:r>
            <a:endParaRPr lang="en-US" altLang="ko-KR" sz="1200" b="1" dirty="0">
              <a:solidFill>
                <a:srgbClr val="693EAA"/>
              </a:solidFill>
              <a:latin typeface="+mj-lt"/>
            </a:endParaRPr>
          </a:p>
        </p:txBody>
      </p:sp>
      <p:sp>
        <p:nvSpPr>
          <p:cNvPr id="189" name="직사각형 22">
            <a:extLst>
              <a:ext uri="{FF2B5EF4-FFF2-40B4-BE49-F238E27FC236}">
                <a16:creationId xmlns:a16="http://schemas.microsoft.com/office/drawing/2014/main" id="{FFCF7EB3-A177-438B-A270-25326CB2C92C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6210824" y="1655720"/>
            <a:ext cx="2520425" cy="9233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228600" indent="-228600" latinLnBrk="1">
              <a:lnSpc>
                <a:spcPct val="150000"/>
              </a:lnSpc>
              <a:buAutoNum type="arabicPeriod"/>
            </a:pPr>
            <a:r>
              <a:rPr lang="ko-KR" altLang="en-US" sz="900" dirty="0" err="1">
                <a:ea typeface="맑은 고딕" pitchFamily="50" charset="-127"/>
              </a:rPr>
              <a:t>가치있고</a:t>
            </a:r>
            <a:r>
              <a:rPr lang="ko-KR" altLang="en-US" sz="900" dirty="0">
                <a:ea typeface="맑은 고딕" pitchFamily="50" charset="-127"/>
              </a:rPr>
              <a:t> 효율적인 합리적인 비용 결제</a:t>
            </a:r>
            <a:endParaRPr lang="en-US" altLang="ko-KR" sz="900" dirty="0">
              <a:ea typeface="맑은 고딕" pitchFamily="50" charset="-127"/>
            </a:endParaRPr>
          </a:p>
          <a:p>
            <a:pPr marL="228600" indent="-228600" latinLnBrk="1">
              <a:lnSpc>
                <a:spcPct val="150000"/>
              </a:lnSpc>
              <a:buAutoNum type="arabicPeriod"/>
            </a:pPr>
            <a:r>
              <a:rPr lang="ko-KR" altLang="en-US" sz="900" dirty="0">
                <a:ea typeface="맑은 고딕" pitchFamily="50" charset="-127"/>
              </a:rPr>
              <a:t>기업과 </a:t>
            </a:r>
            <a:r>
              <a:rPr lang="en-US" altLang="ko-KR" sz="900" dirty="0">
                <a:ea typeface="맑은 고딕" pitchFamily="50" charset="-127"/>
              </a:rPr>
              <a:t>people  </a:t>
            </a:r>
            <a:r>
              <a:rPr lang="ko-KR" altLang="en-US" sz="900" dirty="0">
                <a:ea typeface="맑은 고딕" pitchFamily="50" charset="-127"/>
              </a:rPr>
              <a:t>자금의 </a:t>
            </a:r>
            <a:r>
              <a:rPr lang="ko-KR" altLang="en-US" sz="900" dirty="0" err="1">
                <a:ea typeface="맑은 고딕" pitchFamily="50" charset="-127"/>
              </a:rPr>
              <a:t>선순환</a:t>
            </a:r>
            <a:r>
              <a:rPr lang="ko-KR" altLang="en-US" sz="900" dirty="0">
                <a:ea typeface="맑은 고딕" pitchFamily="50" charset="-127"/>
              </a:rPr>
              <a:t> </a:t>
            </a:r>
            <a:endParaRPr lang="en-US" altLang="ko-KR" sz="900" dirty="0">
              <a:ea typeface="맑은 고딕" pitchFamily="50" charset="-127"/>
            </a:endParaRPr>
          </a:p>
          <a:p>
            <a:pPr marL="228600" indent="-228600" latinLnBrk="1">
              <a:lnSpc>
                <a:spcPct val="150000"/>
              </a:lnSpc>
              <a:buAutoNum type="arabicPeriod"/>
            </a:pPr>
            <a:r>
              <a:rPr lang="ko-KR" altLang="en-US" sz="900" dirty="0" err="1">
                <a:ea typeface="맑은 고딕" pitchFamily="50" charset="-127"/>
              </a:rPr>
              <a:t>강기업으로</a:t>
            </a:r>
            <a:r>
              <a:rPr lang="ko-KR" altLang="en-US" sz="900" dirty="0">
                <a:ea typeface="맑은 고딕" pitchFamily="50" charset="-127"/>
              </a:rPr>
              <a:t> 해외 진출</a:t>
            </a:r>
            <a:endParaRPr lang="en-US" altLang="ko-KR" sz="900" dirty="0">
              <a:ea typeface="맑은 고딕" pitchFamily="50" charset="-127"/>
            </a:endParaRPr>
          </a:p>
          <a:p>
            <a:pPr marL="228600" indent="-228600" latinLnBrk="1">
              <a:lnSpc>
                <a:spcPct val="150000"/>
              </a:lnSpc>
              <a:buAutoNum type="arabicPeriod"/>
            </a:pPr>
            <a:r>
              <a:rPr lang="ko-KR" altLang="en-US" sz="900" dirty="0">
                <a:ea typeface="맑은 고딕" pitchFamily="50" charset="-127"/>
              </a:rPr>
              <a:t>다양한 사업 진행</a:t>
            </a:r>
            <a:endParaRPr lang="en-US" altLang="ko" sz="900" dirty="0">
              <a:ea typeface="맑은 고딕" pitchFamily="50" charset="-127"/>
            </a:endParaRPr>
          </a:p>
        </p:txBody>
      </p:sp>
      <p:cxnSp>
        <p:nvCxnSpPr>
          <p:cNvPr id="190" name="직선 연결선 189">
            <a:extLst>
              <a:ext uri="{FF2B5EF4-FFF2-40B4-BE49-F238E27FC236}">
                <a16:creationId xmlns:a16="http://schemas.microsoft.com/office/drawing/2014/main" id="{5CEAAA4B-956D-48D1-AD59-4914325E4DE8}"/>
              </a:ext>
            </a:extLst>
          </p:cNvPr>
          <p:cNvCxnSpPr>
            <a:cxnSpLocks/>
          </p:cNvCxnSpPr>
          <p:nvPr/>
        </p:nvCxnSpPr>
        <p:spPr>
          <a:xfrm>
            <a:off x="6111637" y="1358861"/>
            <a:ext cx="2088110" cy="0"/>
          </a:xfrm>
          <a:prstGeom prst="line">
            <a:avLst/>
          </a:prstGeom>
          <a:ln w="19050">
            <a:solidFill>
              <a:srgbClr val="693EA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1" name="그룹 120"/>
          <p:cNvGrpSpPr/>
          <p:nvPr/>
        </p:nvGrpSpPr>
        <p:grpSpPr>
          <a:xfrm>
            <a:off x="3318791" y="1742223"/>
            <a:ext cx="453362" cy="322045"/>
            <a:chOff x="1611876" y="1852140"/>
            <a:chExt cx="493240" cy="383901"/>
          </a:xfrm>
        </p:grpSpPr>
        <p:sp>
          <p:nvSpPr>
            <p:cNvPr id="122" name="Freeform 406">
              <a:extLst>
                <a:ext uri="{FF2B5EF4-FFF2-40B4-BE49-F238E27FC236}">
                  <a16:creationId xmlns:a16="http://schemas.microsoft.com/office/drawing/2014/main" id="{1E7EC850-D06A-417B-931C-89540028B7B6}"/>
                </a:ext>
              </a:extLst>
            </p:cNvPr>
            <p:cNvSpPr>
              <a:spLocks/>
            </p:cNvSpPr>
            <p:nvPr/>
          </p:nvSpPr>
          <p:spPr bwMode="auto">
            <a:xfrm>
              <a:off x="1796537" y="2175297"/>
              <a:ext cx="123108" cy="25107"/>
            </a:xfrm>
            <a:custGeom>
              <a:avLst/>
              <a:gdLst>
                <a:gd name="T0" fmla="*/ 152 w 152"/>
                <a:gd name="T1" fmla="*/ 31 h 31"/>
                <a:gd name="T2" fmla="*/ 0 w 152"/>
                <a:gd name="T3" fmla="*/ 31 h 31"/>
                <a:gd name="T4" fmla="*/ 9 w 152"/>
                <a:gd name="T5" fmla="*/ 0 h 31"/>
                <a:gd name="T6" fmla="*/ 144 w 152"/>
                <a:gd name="T7" fmla="*/ 0 h 31"/>
                <a:gd name="T8" fmla="*/ 152 w 152"/>
                <a:gd name="T9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" h="31">
                  <a:moveTo>
                    <a:pt x="152" y="31"/>
                  </a:moveTo>
                  <a:lnTo>
                    <a:pt x="0" y="31"/>
                  </a:lnTo>
                  <a:lnTo>
                    <a:pt x="9" y="0"/>
                  </a:lnTo>
                  <a:lnTo>
                    <a:pt x="144" y="0"/>
                  </a:lnTo>
                  <a:lnTo>
                    <a:pt x="152" y="3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23" name="Rectangle 407">
              <a:extLst>
                <a:ext uri="{FF2B5EF4-FFF2-40B4-BE49-F238E27FC236}">
                  <a16:creationId xmlns:a16="http://schemas.microsoft.com/office/drawing/2014/main" id="{F2270559-6503-4969-BDD3-3281E14A163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02587" y="1888587"/>
              <a:ext cx="304529" cy="190330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24" name="Freeform 408">
              <a:extLst>
                <a:ext uri="{FF2B5EF4-FFF2-40B4-BE49-F238E27FC236}">
                  <a16:creationId xmlns:a16="http://schemas.microsoft.com/office/drawing/2014/main" id="{2DEF39D7-BC61-4A62-A979-A3CA3EBC534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611876" y="1852140"/>
              <a:ext cx="493240" cy="383901"/>
            </a:xfrm>
            <a:custGeom>
              <a:avLst/>
              <a:gdLst>
                <a:gd name="T0" fmla="*/ 867 w 906"/>
                <a:gd name="T1" fmla="*/ 706 h 706"/>
                <a:gd name="T2" fmla="*/ 40 w 906"/>
                <a:gd name="T3" fmla="*/ 706 h 706"/>
                <a:gd name="T4" fmla="*/ 1 w 906"/>
                <a:gd name="T5" fmla="*/ 675 h 706"/>
                <a:gd name="T6" fmla="*/ 1 w 906"/>
                <a:gd name="T7" fmla="*/ 658 h 706"/>
                <a:gd name="T8" fmla="*/ 5 w 906"/>
                <a:gd name="T9" fmla="*/ 644 h 706"/>
                <a:gd name="T10" fmla="*/ 127 w 906"/>
                <a:gd name="T11" fmla="*/ 479 h 706"/>
                <a:gd name="T12" fmla="*/ 109 w 906"/>
                <a:gd name="T13" fmla="*/ 446 h 706"/>
                <a:gd name="T14" fmla="*/ 109 w 906"/>
                <a:gd name="T15" fmla="*/ 39 h 706"/>
                <a:gd name="T16" fmla="*/ 147 w 906"/>
                <a:gd name="T17" fmla="*/ 0 h 706"/>
                <a:gd name="T18" fmla="*/ 746 w 906"/>
                <a:gd name="T19" fmla="*/ 0 h 706"/>
                <a:gd name="T20" fmla="*/ 785 w 906"/>
                <a:gd name="T21" fmla="*/ 39 h 706"/>
                <a:gd name="T22" fmla="*/ 785 w 906"/>
                <a:gd name="T23" fmla="*/ 446 h 706"/>
                <a:gd name="T24" fmla="*/ 775 w 906"/>
                <a:gd name="T25" fmla="*/ 472 h 706"/>
                <a:gd name="T26" fmla="*/ 775 w 906"/>
                <a:gd name="T27" fmla="*/ 473 h 706"/>
                <a:gd name="T28" fmla="*/ 902 w 906"/>
                <a:gd name="T29" fmla="*/ 644 h 706"/>
                <a:gd name="T30" fmla="*/ 905 w 906"/>
                <a:gd name="T31" fmla="*/ 651 h 706"/>
                <a:gd name="T32" fmla="*/ 906 w 906"/>
                <a:gd name="T33" fmla="*/ 655 h 706"/>
                <a:gd name="T34" fmla="*/ 906 w 906"/>
                <a:gd name="T35" fmla="*/ 675 h 706"/>
                <a:gd name="T36" fmla="*/ 867 w 906"/>
                <a:gd name="T37" fmla="*/ 706 h 706"/>
                <a:gd name="T38" fmla="*/ 29 w 906"/>
                <a:gd name="T39" fmla="*/ 676 h 706"/>
                <a:gd name="T40" fmla="*/ 40 w 906"/>
                <a:gd name="T41" fmla="*/ 678 h 706"/>
                <a:gd name="T42" fmla="*/ 867 w 906"/>
                <a:gd name="T43" fmla="*/ 678 h 706"/>
                <a:gd name="T44" fmla="*/ 878 w 906"/>
                <a:gd name="T45" fmla="*/ 676 h 706"/>
                <a:gd name="T46" fmla="*/ 878 w 906"/>
                <a:gd name="T47" fmla="*/ 675 h 706"/>
                <a:gd name="T48" fmla="*/ 878 w 906"/>
                <a:gd name="T49" fmla="*/ 658 h 706"/>
                <a:gd name="T50" fmla="*/ 753 w 906"/>
                <a:gd name="T51" fmla="*/ 490 h 706"/>
                <a:gd name="T52" fmla="*/ 731 w 906"/>
                <a:gd name="T53" fmla="*/ 485 h 706"/>
                <a:gd name="T54" fmla="*/ 717 w 906"/>
                <a:gd name="T55" fmla="*/ 471 h 706"/>
                <a:gd name="T56" fmla="*/ 731 w 906"/>
                <a:gd name="T57" fmla="*/ 457 h 706"/>
                <a:gd name="T58" fmla="*/ 746 w 906"/>
                <a:gd name="T59" fmla="*/ 457 h 706"/>
                <a:gd name="T60" fmla="*/ 747 w 906"/>
                <a:gd name="T61" fmla="*/ 457 h 706"/>
                <a:gd name="T62" fmla="*/ 747 w 906"/>
                <a:gd name="T63" fmla="*/ 457 h 706"/>
                <a:gd name="T64" fmla="*/ 748 w 906"/>
                <a:gd name="T65" fmla="*/ 457 h 706"/>
                <a:gd name="T66" fmla="*/ 748 w 906"/>
                <a:gd name="T67" fmla="*/ 457 h 706"/>
                <a:gd name="T68" fmla="*/ 757 w 906"/>
                <a:gd name="T69" fmla="*/ 446 h 706"/>
                <a:gd name="T70" fmla="*/ 757 w 906"/>
                <a:gd name="T71" fmla="*/ 39 h 706"/>
                <a:gd name="T72" fmla="*/ 746 w 906"/>
                <a:gd name="T73" fmla="*/ 28 h 706"/>
                <a:gd name="T74" fmla="*/ 147 w 906"/>
                <a:gd name="T75" fmla="*/ 28 h 706"/>
                <a:gd name="T76" fmla="*/ 137 w 906"/>
                <a:gd name="T77" fmla="*/ 39 h 706"/>
                <a:gd name="T78" fmla="*/ 137 w 906"/>
                <a:gd name="T79" fmla="*/ 446 h 706"/>
                <a:gd name="T80" fmla="*/ 145 w 906"/>
                <a:gd name="T81" fmla="*/ 457 h 706"/>
                <a:gd name="T82" fmla="*/ 145 w 906"/>
                <a:gd name="T83" fmla="*/ 457 h 706"/>
                <a:gd name="T84" fmla="*/ 146 w 906"/>
                <a:gd name="T85" fmla="*/ 457 h 706"/>
                <a:gd name="T86" fmla="*/ 146 w 906"/>
                <a:gd name="T87" fmla="*/ 457 h 706"/>
                <a:gd name="T88" fmla="*/ 147 w 906"/>
                <a:gd name="T89" fmla="*/ 457 h 706"/>
                <a:gd name="T90" fmla="*/ 175 w 906"/>
                <a:gd name="T91" fmla="*/ 457 h 706"/>
                <a:gd name="T92" fmla="*/ 189 w 906"/>
                <a:gd name="T93" fmla="*/ 471 h 706"/>
                <a:gd name="T94" fmla="*/ 175 w 906"/>
                <a:gd name="T95" fmla="*/ 485 h 706"/>
                <a:gd name="T96" fmla="*/ 153 w 906"/>
                <a:gd name="T97" fmla="*/ 490 h 706"/>
                <a:gd name="T98" fmla="*/ 29 w 906"/>
                <a:gd name="T99" fmla="*/ 657 h 706"/>
                <a:gd name="T100" fmla="*/ 29 w 906"/>
                <a:gd name="T101" fmla="*/ 658 h 706"/>
                <a:gd name="T102" fmla="*/ 29 w 906"/>
                <a:gd name="T103" fmla="*/ 662 h 706"/>
                <a:gd name="T104" fmla="*/ 29 w 906"/>
                <a:gd name="T105" fmla="*/ 675 h 706"/>
                <a:gd name="T106" fmla="*/ 29 w 906"/>
                <a:gd name="T107" fmla="*/ 676 h 7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06" h="706">
                  <a:moveTo>
                    <a:pt x="867" y="706"/>
                  </a:moveTo>
                  <a:cubicBezTo>
                    <a:pt x="40" y="706"/>
                    <a:pt x="40" y="706"/>
                    <a:pt x="40" y="706"/>
                  </a:cubicBezTo>
                  <a:cubicBezTo>
                    <a:pt x="6" y="706"/>
                    <a:pt x="1" y="686"/>
                    <a:pt x="1" y="675"/>
                  </a:cubicBezTo>
                  <a:cubicBezTo>
                    <a:pt x="1" y="658"/>
                    <a:pt x="1" y="658"/>
                    <a:pt x="1" y="658"/>
                  </a:cubicBezTo>
                  <a:cubicBezTo>
                    <a:pt x="0" y="653"/>
                    <a:pt x="1" y="648"/>
                    <a:pt x="5" y="644"/>
                  </a:cubicBezTo>
                  <a:cubicBezTo>
                    <a:pt x="127" y="479"/>
                    <a:pt x="127" y="479"/>
                    <a:pt x="127" y="479"/>
                  </a:cubicBezTo>
                  <a:cubicBezTo>
                    <a:pt x="116" y="472"/>
                    <a:pt x="109" y="460"/>
                    <a:pt x="109" y="446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17"/>
                    <a:pt x="126" y="0"/>
                    <a:pt x="147" y="0"/>
                  </a:cubicBezTo>
                  <a:cubicBezTo>
                    <a:pt x="746" y="0"/>
                    <a:pt x="746" y="0"/>
                    <a:pt x="746" y="0"/>
                  </a:cubicBezTo>
                  <a:cubicBezTo>
                    <a:pt x="767" y="0"/>
                    <a:pt x="785" y="17"/>
                    <a:pt x="785" y="39"/>
                  </a:cubicBezTo>
                  <a:cubicBezTo>
                    <a:pt x="785" y="446"/>
                    <a:pt x="785" y="446"/>
                    <a:pt x="785" y="446"/>
                  </a:cubicBezTo>
                  <a:cubicBezTo>
                    <a:pt x="785" y="456"/>
                    <a:pt x="781" y="465"/>
                    <a:pt x="775" y="472"/>
                  </a:cubicBezTo>
                  <a:cubicBezTo>
                    <a:pt x="775" y="473"/>
                    <a:pt x="775" y="473"/>
                    <a:pt x="775" y="473"/>
                  </a:cubicBezTo>
                  <a:cubicBezTo>
                    <a:pt x="902" y="644"/>
                    <a:pt x="902" y="644"/>
                    <a:pt x="902" y="644"/>
                  </a:cubicBezTo>
                  <a:cubicBezTo>
                    <a:pt x="904" y="646"/>
                    <a:pt x="905" y="648"/>
                    <a:pt x="905" y="651"/>
                  </a:cubicBezTo>
                  <a:cubicBezTo>
                    <a:pt x="906" y="652"/>
                    <a:pt x="906" y="653"/>
                    <a:pt x="906" y="655"/>
                  </a:cubicBezTo>
                  <a:cubicBezTo>
                    <a:pt x="906" y="675"/>
                    <a:pt x="906" y="675"/>
                    <a:pt x="906" y="675"/>
                  </a:cubicBezTo>
                  <a:cubicBezTo>
                    <a:pt x="906" y="686"/>
                    <a:pt x="901" y="706"/>
                    <a:pt x="867" y="706"/>
                  </a:cubicBezTo>
                  <a:close/>
                  <a:moveTo>
                    <a:pt x="29" y="676"/>
                  </a:moveTo>
                  <a:cubicBezTo>
                    <a:pt x="30" y="677"/>
                    <a:pt x="32" y="678"/>
                    <a:pt x="40" y="678"/>
                  </a:cubicBezTo>
                  <a:cubicBezTo>
                    <a:pt x="867" y="678"/>
                    <a:pt x="867" y="678"/>
                    <a:pt x="867" y="678"/>
                  </a:cubicBezTo>
                  <a:cubicBezTo>
                    <a:pt x="874" y="678"/>
                    <a:pt x="877" y="677"/>
                    <a:pt x="878" y="676"/>
                  </a:cubicBezTo>
                  <a:cubicBezTo>
                    <a:pt x="878" y="676"/>
                    <a:pt x="878" y="675"/>
                    <a:pt x="878" y="675"/>
                  </a:cubicBezTo>
                  <a:cubicBezTo>
                    <a:pt x="878" y="658"/>
                    <a:pt x="878" y="658"/>
                    <a:pt x="878" y="658"/>
                  </a:cubicBezTo>
                  <a:cubicBezTo>
                    <a:pt x="753" y="490"/>
                    <a:pt x="753" y="490"/>
                    <a:pt x="753" y="490"/>
                  </a:cubicBezTo>
                  <a:cubicBezTo>
                    <a:pt x="751" y="488"/>
                    <a:pt x="742" y="485"/>
                    <a:pt x="731" y="485"/>
                  </a:cubicBezTo>
                  <a:cubicBezTo>
                    <a:pt x="724" y="485"/>
                    <a:pt x="717" y="479"/>
                    <a:pt x="717" y="471"/>
                  </a:cubicBezTo>
                  <a:cubicBezTo>
                    <a:pt x="717" y="463"/>
                    <a:pt x="724" y="457"/>
                    <a:pt x="731" y="457"/>
                  </a:cubicBezTo>
                  <a:cubicBezTo>
                    <a:pt x="746" y="457"/>
                    <a:pt x="746" y="457"/>
                    <a:pt x="746" y="457"/>
                  </a:cubicBezTo>
                  <a:cubicBezTo>
                    <a:pt x="746" y="457"/>
                    <a:pt x="747" y="457"/>
                    <a:pt x="747" y="457"/>
                  </a:cubicBezTo>
                  <a:cubicBezTo>
                    <a:pt x="747" y="457"/>
                    <a:pt x="747" y="457"/>
                    <a:pt x="747" y="457"/>
                  </a:cubicBezTo>
                  <a:cubicBezTo>
                    <a:pt x="748" y="457"/>
                    <a:pt x="748" y="457"/>
                    <a:pt x="748" y="457"/>
                  </a:cubicBezTo>
                  <a:cubicBezTo>
                    <a:pt x="748" y="457"/>
                    <a:pt x="748" y="457"/>
                    <a:pt x="748" y="457"/>
                  </a:cubicBezTo>
                  <a:cubicBezTo>
                    <a:pt x="753" y="456"/>
                    <a:pt x="757" y="451"/>
                    <a:pt x="757" y="446"/>
                  </a:cubicBezTo>
                  <a:cubicBezTo>
                    <a:pt x="757" y="39"/>
                    <a:pt x="757" y="39"/>
                    <a:pt x="757" y="39"/>
                  </a:cubicBezTo>
                  <a:cubicBezTo>
                    <a:pt x="757" y="33"/>
                    <a:pt x="752" y="28"/>
                    <a:pt x="746" y="28"/>
                  </a:cubicBezTo>
                  <a:cubicBezTo>
                    <a:pt x="147" y="28"/>
                    <a:pt x="147" y="28"/>
                    <a:pt x="147" y="28"/>
                  </a:cubicBezTo>
                  <a:cubicBezTo>
                    <a:pt x="141" y="28"/>
                    <a:pt x="137" y="33"/>
                    <a:pt x="137" y="39"/>
                  </a:cubicBezTo>
                  <a:cubicBezTo>
                    <a:pt x="137" y="446"/>
                    <a:pt x="137" y="446"/>
                    <a:pt x="137" y="446"/>
                  </a:cubicBezTo>
                  <a:cubicBezTo>
                    <a:pt x="137" y="451"/>
                    <a:pt x="140" y="456"/>
                    <a:pt x="145" y="457"/>
                  </a:cubicBezTo>
                  <a:cubicBezTo>
                    <a:pt x="145" y="457"/>
                    <a:pt x="145" y="457"/>
                    <a:pt x="145" y="457"/>
                  </a:cubicBezTo>
                  <a:cubicBezTo>
                    <a:pt x="146" y="457"/>
                    <a:pt x="146" y="457"/>
                    <a:pt x="146" y="457"/>
                  </a:cubicBezTo>
                  <a:cubicBezTo>
                    <a:pt x="146" y="457"/>
                    <a:pt x="146" y="457"/>
                    <a:pt x="146" y="457"/>
                  </a:cubicBezTo>
                  <a:cubicBezTo>
                    <a:pt x="147" y="457"/>
                    <a:pt x="147" y="457"/>
                    <a:pt x="147" y="457"/>
                  </a:cubicBezTo>
                  <a:cubicBezTo>
                    <a:pt x="175" y="457"/>
                    <a:pt x="175" y="457"/>
                    <a:pt x="175" y="457"/>
                  </a:cubicBezTo>
                  <a:cubicBezTo>
                    <a:pt x="183" y="457"/>
                    <a:pt x="189" y="463"/>
                    <a:pt x="189" y="471"/>
                  </a:cubicBezTo>
                  <a:cubicBezTo>
                    <a:pt x="189" y="479"/>
                    <a:pt x="183" y="485"/>
                    <a:pt x="175" y="485"/>
                  </a:cubicBezTo>
                  <a:cubicBezTo>
                    <a:pt x="165" y="485"/>
                    <a:pt x="156" y="488"/>
                    <a:pt x="153" y="490"/>
                  </a:cubicBezTo>
                  <a:cubicBezTo>
                    <a:pt x="29" y="657"/>
                    <a:pt x="29" y="657"/>
                    <a:pt x="29" y="657"/>
                  </a:cubicBezTo>
                  <a:cubicBezTo>
                    <a:pt x="29" y="657"/>
                    <a:pt x="29" y="658"/>
                    <a:pt x="29" y="658"/>
                  </a:cubicBezTo>
                  <a:cubicBezTo>
                    <a:pt x="29" y="659"/>
                    <a:pt x="29" y="661"/>
                    <a:pt x="29" y="662"/>
                  </a:cubicBezTo>
                  <a:cubicBezTo>
                    <a:pt x="29" y="675"/>
                    <a:pt x="29" y="675"/>
                    <a:pt x="29" y="675"/>
                  </a:cubicBezTo>
                  <a:cubicBezTo>
                    <a:pt x="29" y="675"/>
                    <a:pt x="29" y="676"/>
                    <a:pt x="29" y="67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25" name="Freeform 409">
              <a:extLst>
                <a:ext uri="{FF2B5EF4-FFF2-40B4-BE49-F238E27FC236}">
                  <a16:creationId xmlns:a16="http://schemas.microsoft.com/office/drawing/2014/main" id="{8F4E44B3-84BB-4389-A0B0-50EDE7B6186A}"/>
                </a:ext>
              </a:extLst>
            </p:cNvPr>
            <p:cNvSpPr>
              <a:spLocks/>
            </p:cNvSpPr>
            <p:nvPr/>
          </p:nvSpPr>
          <p:spPr bwMode="auto">
            <a:xfrm>
              <a:off x="1699347" y="2100785"/>
              <a:ext cx="318298" cy="14579"/>
            </a:xfrm>
            <a:custGeom>
              <a:avLst/>
              <a:gdLst>
                <a:gd name="T0" fmla="*/ 570 w 584"/>
                <a:gd name="T1" fmla="*/ 28 h 28"/>
                <a:gd name="T2" fmla="*/ 14 w 584"/>
                <a:gd name="T3" fmla="*/ 28 h 28"/>
                <a:gd name="T4" fmla="*/ 0 w 584"/>
                <a:gd name="T5" fmla="*/ 14 h 28"/>
                <a:gd name="T6" fmla="*/ 14 w 584"/>
                <a:gd name="T7" fmla="*/ 0 h 28"/>
                <a:gd name="T8" fmla="*/ 570 w 584"/>
                <a:gd name="T9" fmla="*/ 0 h 28"/>
                <a:gd name="T10" fmla="*/ 584 w 584"/>
                <a:gd name="T11" fmla="*/ 14 h 28"/>
                <a:gd name="T12" fmla="*/ 570 w 584"/>
                <a:gd name="T13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84" h="28">
                  <a:moveTo>
                    <a:pt x="570" y="28"/>
                  </a:moveTo>
                  <a:cubicBezTo>
                    <a:pt x="14" y="28"/>
                    <a:pt x="14" y="28"/>
                    <a:pt x="14" y="28"/>
                  </a:cubicBezTo>
                  <a:cubicBezTo>
                    <a:pt x="6" y="28"/>
                    <a:pt x="0" y="22"/>
                    <a:pt x="0" y="14"/>
                  </a:cubicBezTo>
                  <a:cubicBezTo>
                    <a:pt x="0" y="6"/>
                    <a:pt x="6" y="0"/>
                    <a:pt x="14" y="0"/>
                  </a:cubicBezTo>
                  <a:cubicBezTo>
                    <a:pt x="570" y="0"/>
                    <a:pt x="570" y="0"/>
                    <a:pt x="570" y="0"/>
                  </a:cubicBezTo>
                  <a:cubicBezTo>
                    <a:pt x="578" y="0"/>
                    <a:pt x="584" y="6"/>
                    <a:pt x="584" y="14"/>
                  </a:cubicBezTo>
                  <a:cubicBezTo>
                    <a:pt x="584" y="22"/>
                    <a:pt x="578" y="28"/>
                    <a:pt x="570" y="2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26" name="Freeform 410">
              <a:extLst>
                <a:ext uri="{FF2B5EF4-FFF2-40B4-BE49-F238E27FC236}">
                  <a16:creationId xmlns:a16="http://schemas.microsoft.com/office/drawing/2014/main" id="{512823BF-2EBB-41B6-90DD-8D37657C401C}"/>
                </a:ext>
              </a:extLst>
            </p:cNvPr>
            <p:cNvSpPr>
              <a:spLocks/>
            </p:cNvSpPr>
            <p:nvPr/>
          </p:nvSpPr>
          <p:spPr bwMode="auto">
            <a:xfrm>
              <a:off x="1949612" y="2125083"/>
              <a:ext cx="26727" cy="7289"/>
            </a:xfrm>
            <a:custGeom>
              <a:avLst/>
              <a:gdLst>
                <a:gd name="T0" fmla="*/ 4 w 33"/>
                <a:gd name="T1" fmla="*/ 9 h 9"/>
                <a:gd name="T2" fmla="*/ 33 w 33"/>
                <a:gd name="T3" fmla="*/ 9 h 9"/>
                <a:gd name="T4" fmla="*/ 28 w 33"/>
                <a:gd name="T5" fmla="*/ 0 h 9"/>
                <a:gd name="T6" fmla="*/ 0 w 33"/>
                <a:gd name="T7" fmla="*/ 0 h 9"/>
                <a:gd name="T8" fmla="*/ 4 w 33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9">
                  <a:moveTo>
                    <a:pt x="4" y="9"/>
                  </a:moveTo>
                  <a:lnTo>
                    <a:pt x="33" y="9"/>
                  </a:lnTo>
                  <a:lnTo>
                    <a:pt x="28" y="0"/>
                  </a:lnTo>
                  <a:lnTo>
                    <a:pt x="0" y="0"/>
                  </a:lnTo>
                  <a:lnTo>
                    <a:pt x="4" y="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27" name="Freeform 411">
              <a:extLst>
                <a:ext uri="{FF2B5EF4-FFF2-40B4-BE49-F238E27FC236}">
                  <a16:creationId xmlns:a16="http://schemas.microsoft.com/office/drawing/2014/main" id="{DEE0E82F-38D6-48C5-90C4-741080E666EA}"/>
                </a:ext>
              </a:extLst>
            </p:cNvPr>
            <p:cNvSpPr>
              <a:spLocks/>
            </p:cNvSpPr>
            <p:nvPr/>
          </p:nvSpPr>
          <p:spPr bwMode="auto">
            <a:xfrm>
              <a:off x="1918025" y="2125083"/>
              <a:ext cx="27537" cy="7289"/>
            </a:xfrm>
            <a:custGeom>
              <a:avLst/>
              <a:gdLst>
                <a:gd name="T0" fmla="*/ 5 w 34"/>
                <a:gd name="T1" fmla="*/ 9 h 9"/>
                <a:gd name="T2" fmla="*/ 34 w 34"/>
                <a:gd name="T3" fmla="*/ 9 h 9"/>
                <a:gd name="T4" fmla="*/ 30 w 34"/>
                <a:gd name="T5" fmla="*/ 0 h 9"/>
                <a:gd name="T6" fmla="*/ 0 w 34"/>
                <a:gd name="T7" fmla="*/ 0 h 9"/>
                <a:gd name="T8" fmla="*/ 5 w 34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9">
                  <a:moveTo>
                    <a:pt x="5" y="9"/>
                  </a:moveTo>
                  <a:lnTo>
                    <a:pt x="34" y="9"/>
                  </a:lnTo>
                  <a:lnTo>
                    <a:pt x="30" y="0"/>
                  </a:lnTo>
                  <a:lnTo>
                    <a:pt x="0" y="0"/>
                  </a:lnTo>
                  <a:lnTo>
                    <a:pt x="5" y="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28" name="Freeform 412">
              <a:extLst>
                <a:ext uri="{FF2B5EF4-FFF2-40B4-BE49-F238E27FC236}">
                  <a16:creationId xmlns:a16="http://schemas.microsoft.com/office/drawing/2014/main" id="{62739598-D956-40CA-943E-A906D51C1AB4}"/>
                </a:ext>
              </a:extLst>
            </p:cNvPr>
            <p:cNvSpPr>
              <a:spLocks/>
            </p:cNvSpPr>
            <p:nvPr/>
          </p:nvSpPr>
          <p:spPr bwMode="auto">
            <a:xfrm>
              <a:off x="1786009" y="2138851"/>
              <a:ext cx="38876" cy="8099"/>
            </a:xfrm>
            <a:custGeom>
              <a:avLst/>
              <a:gdLst>
                <a:gd name="T0" fmla="*/ 44 w 48"/>
                <a:gd name="T1" fmla="*/ 10 h 10"/>
                <a:gd name="T2" fmla="*/ 48 w 48"/>
                <a:gd name="T3" fmla="*/ 0 h 10"/>
                <a:gd name="T4" fmla="*/ 5 w 48"/>
                <a:gd name="T5" fmla="*/ 0 h 10"/>
                <a:gd name="T6" fmla="*/ 0 w 48"/>
                <a:gd name="T7" fmla="*/ 10 h 10"/>
                <a:gd name="T8" fmla="*/ 44 w 48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" h="10">
                  <a:moveTo>
                    <a:pt x="44" y="10"/>
                  </a:moveTo>
                  <a:lnTo>
                    <a:pt x="48" y="0"/>
                  </a:lnTo>
                  <a:lnTo>
                    <a:pt x="5" y="0"/>
                  </a:lnTo>
                  <a:lnTo>
                    <a:pt x="0" y="10"/>
                  </a:lnTo>
                  <a:lnTo>
                    <a:pt x="44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29" name="Freeform 413">
              <a:extLst>
                <a:ext uri="{FF2B5EF4-FFF2-40B4-BE49-F238E27FC236}">
                  <a16:creationId xmlns:a16="http://schemas.microsoft.com/office/drawing/2014/main" id="{28269935-AE1F-4588-96EF-40E0289EC624}"/>
                </a:ext>
              </a:extLst>
            </p:cNvPr>
            <p:cNvSpPr>
              <a:spLocks/>
            </p:cNvSpPr>
            <p:nvPr/>
          </p:nvSpPr>
          <p:spPr bwMode="auto">
            <a:xfrm>
              <a:off x="1862951" y="2125083"/>
              <a:ext cx="51835" cy="7289"/>
            </a:xfrm>
            <a:custGeom>
              <a:avLst/>
              <a:gdLst>
                <a:gd name="T0" fmla="*/ 64 w 64"/>
                <a:gd name="T1" fmla="*/ 9 h 9"/>
                <a:gd name="T2" fmla="*/ 60 w 64"/>
                <a:gd name="T3" fmla="*/ 0 h 9"/>
                <a:gd name="T4" fmla="*/ 2 w 64"/>
                <a:gd name="T5" fmla="*/ 0 h 9"/>
                <a:gd name="T6" fmla="*/ 0 w 64"/>
                <a:gd name="T7" fmla="*/ 9 h 9"/>
                <a:gd name="T8" fmla="*/ 64 w 64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9">
                  <a:moveTo>
                    <a:pt x="64" y="9"/>
                  </a:moveTo>
                  <a:lnTo>
                    <a:pt x="60" y="0"/>
                  </a:lnTo>
                  <a:lnTo>
                    <a:pt x="2" y="0"/>
                  </a:lnTo>
                  <a:lnTo>
                    <a:pt x="0" y="9"/>
                  </a:lnTo>
                  <a:lnTo>
                    <a:pt x="64" y="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30" name="Freeform 414">
              <a:extLst>
                <a:ext uri="{FF2B5EF4-FFF2-40B4-BE49-F238E27FC236}">
                  <a16:creationId xmlns:a16="http://schemas.microsoft.com/office/drawing/2014/main" id="{17FD063C-6391-42DC-B2B4-8692403880F6}"/>
                </a:ext>
              </a:extLst>
            </p:cNvPr>
            <p:cNvSpPr>
              <a:spLocks/>
            </p:cNvSpPr>
            <p:nvPr/>
          </p:nvSpPr>
          <p:spPr bwMode="auto">
            <a:xfrm>
              <a:off x="1738223" y="2125083"/>
              <a:ext cx="38066" cy="7289"/>
            </a:xfrm>
            <a:custGeom>
              <a:avLst/>
              <a:gdLst>
                <a:gd name="T0" fmla="*/ 43 w 47"/>
                <a:gd name="T1" fmla="*/ 9 h 9"/>
                <a:gd name="T2" fmla="*/ 47 w 47"/>
                <a:gd name="T3" fmla="*/ 0 h 9"/>
                <a:gd name="T4" fmla="*/ 4 w 47"/>
                <a:gd name="T5" fmla="*/ 0 h 9"/>
                <a:gd name="T6" fmla="*/ 0 w 47"/>
                <a:gd name="T7" fmla="*/ 9 h 9"/>
                <a:gd name="T8" fmla="*/ 43 w 47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9">
                  <a:moveTo>
                    <a:pt x="43" y="9"/>
                  </a:moveTo>
                  <a:lnTo>
                    <a:pt x="47" y="0"/>
                  </a:lnTo>
                  <a:lnTo>
                    <a:pt x="4" y="0"/>
                  </a:lnTo>
                  <a:lnTo>
                    <a:pt x="0" y="9"/>
                  </a:lnTo>
                  <a:lnTo>
                    <a:pt x="43" y="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31" name="Freeform 415">
              <a:extLst>
                <a:ext uri="{FF2B5EF4-FFF2-40B4-BE49-F238E27FC236}">
                  <a16:creationId xmlns:a16="http://schemas.microsoft.com/office/drawing/2014/main" id="{6EFC7A71-AE55-41C6-B9A2-466F2E4DEF6F}"/>
                </a:ext>
              </a:extLst>
            </p:cNvPr>
            <p:cNvSpPr>
              <a:spLocks/>
            </p:cNvSpPr>
            <p:nvPr/>
          </p:nvSpPr>
          <p:spPr bwMode="auto">
            <a:xfrm>
              <a:off x="1821645" y="2125083"/>
              <a:ext cx="36446" cy="7289"/>
            </a:xfrm>
            <a:custGeom>
              <a:avLst/>
              <a:gdLst>
                <a:gd name="T0" fmla="*/ 43 w 45"/>
                <a:gd name="T1" fmla="*/ 9 h 9"/>
                <a:gd name="T2" fmla="*/ 45 w 45"/>
                <a:gd name="T3" fmla="*/ 0 h 9"/>
                <a:gd name="T4" fmla="*/ 5 w 45"/>
                <a:gd name="T5" fmla="*/ 0 h 9"/>
                <a:gd name="T6" fmla="*/ 0 w 45"/>
                <a:gd name="T7" fmla="*/ 9 h 9"/>
                <a:gd name="T8" fmla="*/ 43 w 4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9">
                  <a:moveTo>
                    <a:pt x="43" y="9"/>
                  </a:moveTo>
                  <a:lnTo>
                    <a:pt x="45" y="0"/>
                  </a:lnTo>
                  <a:lnTo>
                    <a:pt x="5" y="0"/>
                  </a:lnTo>
                  <a:lnTo>
                    <a:pt x="0" y="9"/>
                  </a:lnTo>
                  <a:lnTo>
                    <a:pt x="43" y="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32" name="Freeform 416">
              <a:extLst>
                <a:ext uri="{FF2B5EF4-FFF2-40B4-BE49-F238E27FC236}">
                  <a16:creationId xmlns:a16="http://schemas.microsoft.com/office/drawing/2014/main" id="{D2878481-6E4C-4669-9665-E52B08D70CF3}"/>
                </a:ext>
              </a:extLst>
            </p:cNvPr>
            <p:cNvSpPr>
              <a:spLocks/>
            </p:cNvSpPr>
            <p:nvPr/>
          </p:nvSpPr>
          <p:spPr bwMode="auto">
            <a:xfrm>
              <a:off x="1690438" y="2138851"/>
              <a:ext cx="50215" cy="8099"/>
            </a:xfrm>
            <a:custGeom>
              <a:avLst/>
              <a:gdLst>
                <a:gd name="T0" fmla="*/ 58 w 62"/>
                <a:gd name="T1" fmla="*/ 10 h 10"/>
                <a:gd name="T2" fmla="*/ 62 w 62"/>
                <a:gd name="T3" fmla="*/ 0 h 10"/>
                <a:gd name="T4" fmla="*/ 7 w 62"/>
                <a:gd name="T5" fmla="*/ 0 h 10"/>
                <a:gd name="T6" fmla="*/ 0 w 62"/>
                <a:gd name="T7" fmla="*/ 10 h 10"/>
                <a:gd name="T8" fmla="*/ 58 w 62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10">
                  <a:moveTo>
                    <a:pt x="58" y="10"/>
                  </a:moveTo>
                  <a:lnTo>
                    <a:pt x="62" y="0"/>
                  </a:lnTo>
                  <a:lnTo>
                    <a:pt x="7" y="0"/>
                  </a:lnTo>
                  <a:lnTo>
                    <a:pt x="0" y="10"/>
                  </a:lnTo>
                  <a:lnTo>
                    <a:pt x="58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33" name="Freeform 417">
              <a:extLst>
                <a:ext uri="{FF2B5EF4-FFF2-40B4-BE49-F238E27FC236}">
                  <a16:creationId xmlns:a16="http://schemas.microsoft.com/office/drawing/2014/main" id="{88D78FBC-556F-4AC5-880D-772AA6ABF907}"/>
                </a:ext>
              </a:extLst>
            </p:cNvPr>
            <p:cNvSpPr>
              <a:spLocks/>
            </p:cNvSpPr>
            <p:nvPr/>
          </p:nvSpPr>
          <p:spPr bwMode="auto">
            <a:xfrm>
              <a:off x="1828934" y="2138851"/>
              <a:ext cx="40496" cy="8099"/>
            </a:xfrm>
            <a:custGeom>
              <a:avLst/>
              <a:gdLst>
                <a:gd name="T0" fmla="*/ 50 w 50"/>
                <a:gd name="T1" fmla="*/ 0 h 10"/>
                <a:gd name="T2" fmla="*/ 3 w 50"/>
                <a:gd name="T3" fmla="*/ 0 h 10"/>
                <a:gd name="T4" fmla="*/ 0 w 50"/>
                <a:gd name="T5" fmla="*/ 10 h 10"/>
                <a:gd name="T6" fmla="*/ 49 w 50"/>
                <a:gd name="T7" fmla="*/ 10 h 10"/>
                <a:gd name="T8" fmla="*/ 50 w 50"/>
                <a:gd name="T9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" h="10">
                  <a:moveTo>
                    <a:pt x="50" y="0"/>
                  </a:moveTo>
                  <a:lnTo>
                    <a:pt x="3" y="0"/>
                  </a:lnTo>
                  <a:lnTo>
                    <a:pt x="0" y="10"/>
                  </a:lnTo>
                  <a:lnTo>
                    <a:pt x="49" y="10"/>
                  </a:lnTo>
                  <a:lnTo>
                    <a:pt x="5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34" name="Freeform 418">
              <a:extLst>
                <a:ext uri="{FF2B5EF4-FFF2-40B4-BE49-F238E27FC236}">
                  <a16:creationId xmlns:a16="http://schemas.microsoft.com/office/drawing/2014/main" id="{1000014C-3BE1-45E2-9880-77E54029B583}"/>
                </a:ext>
              </a:extLst>
            </p:cNvPr>
            <p:cNvSpPr>
              <a:spLocks/>
            </p:cNvSpPr>
            <p:nvPr/>
          </p:nvSpPr>
          <p:spPr bwMode="auto">
            <a:xfrm>
              <a:off x="1780339" y="2125083"/>
              <a:ext cx="38066" cy="7289"/>
            </a:xfrm>
            <a:custGeom>
              <a:avLst/>
              <a:gdLst>
                <a:gd name="T0" fmla="*/ 43 w 47"/>
                <a:gd name="T1" fmla="*/ 9 h 9"/>
                <a:gd name="T2" fmla="*/ 47 w 47"/>
                <a:gd name="T3" fmla="*/ 0 h 9"/>
                <a:gd name="T4" fmla="*/ 4 w 47"/>
                <a:gd name="T5" fmla="*/ 0 h 9"/>
                <a:gd name="T6" fmla="*/ 0 w 47"/>
                <a:gd name="T7" fmla="*/ 9 h 9"/>
                <a:gd name="T8" fmla="*/ 43 w 47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9">
                  <a:moveTo>
                    <a:pt x="43" y="9"/>
                  </a:moveTo>
                  <a:lnTo>
                    <a:pt x="47" y="0"/>
                  </a:lnTo>
                  <a:lnTo>
                    <a:pt x="4" y="0"/>
                  </a:lnTo>
                  <a:lnTo>
                    <a:pt x="0" y="9"/>
                  </a:lnTo>
                  <a:lnTo>
                    <a:pt x="43" y="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35" name="Freeform 419">
              <a:extLst>
                <a:ext uri="{FF2B5EF4-FFF2-40B4-BE49-F238E27FC236}">
                  <a16:creationId xmlns:a16="http://schemas.microsoft.com/office/drawing/2014/main" id="{9EA34920-70B3-46E1-B3C5-01D95843E7C9}"/>
                </a:ext>
              </a:extLst>
            </p:cNvPr>
            <p:cNvSpPr>
              <a:spLocks/>
            </p:cNvSpPr>
            <p:nvPr/>
          </p:nvSpPr>
          <p:spPr bwMode="auto">
            <a:xfrm>
              <a:off x="1908306" y="2138851"/>
              <a:ext cx="27537" cy="8099"/>
            </a:xfrm>
            <a:custGeom>
              <a:avLst/>
              <a:gdLst>
                <a:gd name="T0" fmla="*/ 30 w 34"/>
                <a:gd name="T1" fmla="*/ 0 h 10"/>
                <a:gd name="T2" fmla="*/ 0 w 34"/>
                <a:gd name="T3" fmla="*/ 0 h 10"/>
                <a:gd name="T4" fmla="*/ 4 w 34"/>
                <a:gd name="T5" fmla="*/ 10 h 10"/>
                <a:gd name="T6" fmla="*/ 34 w 34"/>
                <a:gd name="T7" fmla="*/ 10 h 10"/>
                <a:gd name="T8" fmla="*/ 30 w 34"/>
                <a:gd name="T9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0">
                  <a:moveTo>
                    <a:pt x="30" y="0"/>
                  </a:moveTo>
                  <a:lnTo>
                    <a:pt x="0" y="0"/>
                  </a:lnTo>
                  <a:lnTo>
                    <a:pt x="4" y="10"/>
                  </a:lnTo>
                  <a:lnTo>
                    <a:pt x="34" y="10"/>
                  </a:lnTo>
                  <a:lnTo>
                    <a:pt x="3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36" name="Freeform 420">
              <a:extLst>
                <a:ext uri="{FF2B5EF4-FFF2-40B4-BE49-F238E27FC236}">
                  <a16:creationId xmlns:a16="http://schemas.microsoft.com/office/drawing/2014/main" id="{B4A1C02E-B8EE-4A56-808D-7962CC616D6B}"/>
                </a:ext>
              </a:extLst>
            </p:cNvPr>
            <p:cNvSpPr>
              <a:spLocks/>
            </p:cNvSpPr>
            <p:nvPr/>
          </p:nvSpPr>
          <p:spPr bwMode="auto">
            <a:xfrm>
              <a:off x="1700967" y="2125083"/>
              <a:ext cx="33206" cy="7289"/>
            </a:xfrm>
            <a:custGeom>
              <a:avLst/>
              <a:gdLst>
                <a:gd name="T0" fmla="*/ 37 w 41"/>
                <a:gd name="T1" fmla="*/ 9 h 9"/>
                <a:gd name="T2" fmla="*/ 41 w 41"/>
                <a:gd name="T3" fmla="*/ 0 h 9"/>
                <a:gd name="T4" fmla="*/ 7 w 41"/>
                <a:gd name="T5" fmla="*/ 0 h 9"/>
                <a:gd name="T6" fmla="*/ 0 w 41"/>
                <a:gd name="T7" fmla="*/ 9 h 9"/>
                <a:gd name="T8" fmla="*/ 37 w 41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9">
                  <a:moveTo>
                    <a:pt x="37" y="9"/>
                  </a:moveTo>
                  <a:lnTo>
                    <a:pt x="41" y="0"/>
                  </a:lnTo>
                  <a:lnTo>
                    <a:pt x="7" y="0"/>
                  </a:lnTo>
                  <a:lnTo>
                    <a:pt x="0" y="9"/>
                  </a:lnTo>
                  <a:lnTo>
                    <a:pt x="37" y="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38" name="Freeform 421">
              <a:extLst>
                <a:ext uri="{FF2B5EF4-FFF2-40B4-BE49-F238E27FC236}">
                  <a16:creationId xmlns:a16="http://schemas.microsoft.com/office/drawing/2014/main" id="{2E15A388-1622-4D0B-9A68-42BCE21551A9}"/>
                </a:ext>
              </a:extLst>
            </p:cNvPr>
            <p:cNvSpPr>
              <a:spLocks/>
            </p:cNvSpPr>
            <p:nvPr/>
          </p:nvSpPr>
          <p:spPr bwMode="auto">
            <a:xfrm>
              <a:off x="1980389" y="2125083"/>
              <a:ext cx="36446" cy="7289"/>
            </a:xfrm>
            <a:custGeom>
              <a:avLst/>
              <a:gdLst>
                <a:gd name="T0" fmla="*/ 0 w 45"/>
                <a:gd name="T1" fmla="*/ 0 h 9"/>
                <a:gd name="T2" fmla="*/ 4 w 45"/>
                <a:gd name="T3" fmla="*/ 9 h 9"/>
                <a:gd name="T4" fmla="*/ 45 w 45"/>
                <a:gd name="T5" fmla="*/ 9 h 9"/>
                <a:gd name="T6" fmla="*/ 37 w 45"/>
                <a:gd name="T7" fmla="*/ 0 h 9"/>
                <a:gd name="T8" fmla="*/ 0 w 45"/>
                <a:gd name="T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9">
                  <a:moveTo>
                    <a:pt x="0" y="0"/>
                  </a:moveTo>
                  <a:lnTo>
                    <a:pt x="4" y="9"/>
                  </a:lnTo>
                  <a:lnTo>
                    <a:pt x="45" y="9"/>
                  </a:lnTo>
                  <a:lnTo>
                    <a:pt x="3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39" name="Freeform 422">
              <a:extLst>
                <a:ext uri="{FF2B5EF4-FFF2-40B4-BE49-F238E27FC236}">
                  <a16:creationId xmlns:a16="http://schemas.microsoft.com/office/drawing/2014/main" id="{B66036E1-ABCD-4D52-94A1-29444A08E946}"/>
                </a:ext>
              </a:extLst>
            </p:cNvPr>
            <p:cNvSpPr>
              <a:spLocks/>
            </p:cNvSpPr>
            <p:nvPr/>
          </p:nvSpPr>
          <p:spPr bwMode="auto">
            <a:xfrm>
              <a:off x="1930174" y="2153429"/>
              <a:ext cx="110149" cy="10529"/>
            </a:xfrm>
            <a:custGeom>
              <a:avLst/>
              <a:gdLst>
                <a:gd name="T0" fmla="*/ 0 w 136"/>
                <a:gd name="T1" fmla="*/ 0 h 13"/>
                <a:gd name="T2" fmla="*/ 4 w 136"/>
                <a:gd name="T3" fmla="*/ 13 h 13"/>
                <a:gd name="T4" fmla="*/ 136 w 136"/>
                <a:gd name="T5" fmla="*/ 13 h 13"/>
                <a:gd name="T6" fmla="*/ 126 w 136"/>
                <a:gd name="T7" fmla="*/ 0 h 13"/>
                <a:gd name="T8" fmla="*/ 0 w 136"/>
                <a:gd name="T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6" h="13">
                  <a:moveTo>
                    <a:pt x="0" y="0"/>
                  </a:moveTo>
                  <a:lnTo>
                    <a:pt x="4" y="13"/>
                  </a:lnTo>
                  <a:lnTo>
                    <a:pt x="136" y="13"/>
                  </a:lnTo>
                  <a:lnTo>
                    <a:pt x="12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40" name="Freeform 423">
              <a:extLst>
                <a:ext uri="{FF2B5EF4-FFF2-40B4-BE49-F238E27FC236}">
                  <a16:creationId xmlns:a16="http://schemas.microsoft.com/office/drawing/2014/main" id="{7ED2207F-918F-4462-9540-8DB25B1CA37D}"/>
                </a:ext>
              </a:extLst>
            </p:cNvPr>
            <p:cNvSpPr>
              <a:spLocks/>
            </p:cNvSpPr>
            <p:nvPr/>
          </p:nvSpPr>
          <p:spPr bwMode="auto">
            <a:xfrm>
              <a:off x="1677480" y="2153429"/>
              <a:ext cx="68033" cy="10529"/>
            </a:xfrm>
            <a:custGeom>
              <a:avLst/>
              <a:gdLst>
                <a:gd name="T0" fmla="*/ 84 w 84"/>
                <a:gd name="T1" fmla="*/ 0 h 13"/>
                <a:gd name="T2" fmla="*/ 10 w 84"/>
                <a:gd name="T3" fmla="*/ 0 h 13"/>
                <a:gd name="T4" fmla="*/ 0 w 84"/>
                <a:gd name="T5" fmla="*/ 13 h 13"/>
                <a:gd name="T6" fmla="*/ 79 w 84"/>
                <a:gd name="T7" fmla="*/ 13 h 13"/>
                <a:gd name="T8" fmla="*/ 84 w 84"/>
                <a:gd name="T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4" h="13">
                  <a:moveTo>
                    <a:pt x="84" y="0"/>
                  </a:moveTo>
                  <a:lnTo>
                    <a:pt x="10" y="0"/>
                  </a:lnTo>
                  <a:lnTo>
                    <a:pt x="0" y="13"/>
                  </a:lnTo>
                  <a:lnTo>
                    <a:pt x="79" y="13"/>
                  </a:lnTo>
                  <a:lnTo>
                    <a:pt x="84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41" name="Freeform 424">
              <a:extLst>
                <a:ext uri="{FF2B5EF4-FFF2-40B4-BE49-F238E27FC236}">
                  <a16:creationId xmlns:a16="http://schemas.microsoft.com/office/drawing/2014/main" id="{60CB3ACB-05F3-41C6-8661-E8AEE6F19AD3}"/>
                </a:ext>
              </a:extLst>
            </p:cNvPr>
            <p:cNvSpPr>
              <a:spLocks/>
            </p:cNvSpPr>
            <p:nvPr/>
          </p:nvSpPr>
          <p:spPr bwMode="auto">
            <a:xfrm>
              <a:off x="1970670" y="2138851"/>
              <a:ext cx="56694" cy="8099"/>
            </a:xfrm>
            <a:custGeom>
              <a:avLst/>
              <a:gdLst>
                <a:gd name="T0" fmla="*/ 63 w 70"/>
                <a:gd name="T1" fmla="*/ 0 h 10"/>
                <a:gd name="T2" fmla="*/ 0 w 70"/>
                <a:gd name="T3" fmla="*/ 0 h 10"/>
                <a:gd name="T4" fmla="*/ 4 w 70"/>
                <a:gd name="T5" fmla="*/ 10 h 10"/>
                <a:gd name="T6" fmla="*/ 70 w 70"/>
                <a:gd name="T7" fmla="*/ 10 h 10"/>
                <a:gd name="T8" fmla="*/ 63 w 70"/>
                <a:gd name="T9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0" h="10">
                  <a:moveTo>
                    <a:pt x="63" y="0"/>
                  </a:moveTo>
                  <a:lnTo>
                    <a:pt x="0" y="0"/>
                  </a:lnTo>
                  <a:lnTo>
                    <a:pt x="4" y="10"/>
                  </a:lnTo>
                  <a:lnTo>
                    <a:pt x="70" y="10"/>
                  </a:lnTo>
                  <a:lnTo>
                    <a:pt x="6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42" name="Freeform 425">
              <a:extLst>
                <a:ext uri="{FF2B5EF4-FFF2-40B4-BE49-F238E27FC236}">
                  <a16:creationId xmlns:a16="http://schemas.microsoft.com/office/drawing/2014/main" id="{68BA67BE-2D69-4E76-9729-219BF0C8DB28}"/>
                </a:ext>
              </a:extLst>
            </p:cNvPr>
            <p:cNvSpPr>
              <a:spLocks/>
            </p:cNvSpPr>
            <p:nvPr/>
          </p:nvSpPr>
          <p:spPr bwMode="auto">
            <a:xfrm>
              <a:off x="1748752" y="2153429"/>
              <a:ext cx="177372" cy="10529"/>
            </a:xfrm>
            <a:custGeom>
              <a:avLst/>
              <a:gdLst>
                <a:gd name="T0" fmla="*/ 219 w 219"/>
                <a:gd name="T1" fmla="*/ 13 h 13"/>
                <a:gd name="T2" fmla="*/ 215 w 219"/>
                <a:gd name="T3" fmla="*/ 0 h 13"/>
                <a:gd name="T4" fmla="*/ 5 w 219"/>
                <a:gd name="T5" fmla="*/ 0 h 13"/>
                <a:gd name="T6" fmla="*/ 0 w 219"/>
                <a:gd name="T7" fmla="*/ 13 h 13"/>
                <a:gd name="T8" fmla="*/ 219 w 219"/>
                <a:gd name="T9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9" h="13">
                  <a:moveTo>
                    <a:pt x="219" y="13"/>
                  </a:moveTo>
                  <a:lnTo>
                    <a:pt x="215" y="0"/>
                  </a:lnTo>
                  <a:lnTo>
                    <a:pt x="5" y="0"/>
                  </a:lnTo>
                  <a:lnTo>
                    <a:pt x="0" y="13"/>
                  </a:lnTo>
                  <a:lnTo>
                    <a:pt x="219" y="1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43" name="Freeform 426">
              <a:extLst>
                <a:ext uri="{FF2B5EF4-FFF2-40B4-BE49-F238E27FC236}">
                  <a16:creationId xmlns:a16="http://schemas.microsoft.com/office/drawing/2014/main" id="{F356D438-A7CA-4549-BCD0-838562AA3A2C}"/>
                </a:ext>
              </a:extLst>
            </p:cNvPr>
            <p:cNvSpPr>
              <a:spLocks/>
            </p:cNvSpPr>
            <p:nvPr/>
          </p:nvSpPr>
          <p:spPr bwMode="auto">
            <a:xfrm>
              <a:off x="1939083" y="2138851"/>
              <a:ext cx="28347" cy="8099"/>
            </a:xfrm>
            <a:custGeom>
              <a:avLst/>
              <a:gdLst>
                <a:gd name="T0" fmla="*/ 30 w 35"/>
                <a:gd name="T1" fmla="*/ 0 h 10"/>
                <a:gd name="T2" fmla="*/ 0 w 35"/>
                <a:gd name="T3" fmla="*/ 0 h 10"/>
                <a:gd name="T4" fmla="*/ 5 w 35"/>
                <a:gd name="T5" fmla="*/ 10 h 10"/>
                <a:gd name="T6" fmla="*/ 35 w 35"/>
                <a:gd name="T7" fmla="*/ 10 h 10"/>
                <a:gd name="T8" fmla="*/ 30 w 35"/>
                <a:gd name="T9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0">
                  <a:moveTo>
                    <a:pt x="30" y="0"/>
                  </a:moveTo>
                  <a:lnTo>
                    <a:pt x="0" y="0"/>
                  </a:lnTo>
                  <a:lnTo>
                    <a:pt x="5" y="10"/>
                  </a:lnTo>
                  <a:lnTo>
                    <a:pt x="35" y="10"/>
                  </a:lnTo>
                  <a:lnTo>
                    <a:pt x="3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44" name="Freeform 427">
              <a:extLst>
                <a:ext uri="{FF2B5EF4-FFF2-40B4-BE49-F238E27FC236}">
                  <a16:creationId xmlns:a16="http://schemas.microsoft.com/office/drawing/2014/main" id="{72DFACA1-EF1E-4D17-B3E7-6764B764D28D}"/>
                </a:ext>
              </a:extLst>
            </p:cNvPr>
            <p:cNvSpPr>
              <a:spLocks/>
            </p:cNvSpPr>
            <p:nvPr/>
          </p:nvSpPr>
          <p:spPr bwMode="auto">
            <a:xfrm>
              <a:off x="1743893" y="2138851"/>
              <a:ext cx="38876" cy="8099"/>
            </a:xfrm>
            <a:custGeom>
              <a:avLst/>
              <a:gdLst>
                <a:gd name="T0" fmla="*/ 48 w 48"/>
                <a:gd name="T1" fmla="*/ 0 h 10"/>
                <a:gd name="T2" fmla="*/ 5 w 48"/>
                <a:gd name="T3" fmla="*/ 0 h 10"/>
                <a:gd name="T4" fmla="*/ 0 w 48"/>
                <a:gd name="T5" fmla="*/ 10 h 10"/>
                <a:gd name="T6" fmla="*/ 43 w 48"/>
                <a:gd name="T7" fmla="*/ 10 h 10"/>
                <a:gd name="T8" fmla="*/ 48 w 48"/>
                <a:gd name="T9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" h="10">
                  <a:moveTo>
                    <a:pt x="48" y="0"/>
                  </a:moveTo>
                  <a:lnTo>
                    <a:pt x="5" y="0"/>
                  </a:lnTo>
                  <a:lnTo>
                    <a:pt x="0" y="10"/>
                  </a:lnTo>
                  <a:lnTo>
                    <a:pt x="43" y="10"/>
                  </a:lnTo>
                  <a:lnTo>
                    <a:pt x="4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45" name="Freeform 428">
              <a:extLst>
                <a:ext uri="{FF2B5EF4-FFF2-40B4-BE49-F238E27FC236}">
                  <a16:creationId xmlns:a16="http://schemas.microsoft.com/office/drawing/2014/main" id="{EA18A101-7A85-40C4-9DDD-951BCA620D5E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5100" y="2138851"/>
              <a:ext cx="29157" cy="8099"/>
            </a:xfrm>
            <a:custGeom>
              <a:avLst/>
              <a:gdLst>
                <a:gd name="T0" fmla="*/ 32 w 36"/>
                <a:gd name="T1" fmla="*/ 0 h 10"/>
                <a:gd name="T2" fmla="*/ 1 w 36"/>
                <a:gd name="T3" fmla="*/ 0 h 10"/>
                <a:gd name="T4" fmla="*/ 0 w 36"/>
                <a:gd name="T5" fmla="*/ 10 h 10"/>
                <a:gd name="T6" fmla="*/ 36 w 36"/>
                <a:gd name="T7" fmla="*/ 10 h 10"/>
                <a:gd name="T8" fmla="*/ 32 w 36"/>
                <a:gd name="T9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0">
                  <a:moveTo>
                    <a:pt x="32" y="0"/>
                  </a:moveTo>
                  <a:lnTo>
                    <a:pt x="1" y="0"/>
                  </a:lnTo>
                  <a:lnTo>
                    <a:pt x="0" y="10"/>
                  </a:lnTo>
                  <a:lnTo>
                    <a:pt x="36" y="1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146" name="그룹 145">
            <a:extLst>
              <a:ext uri="{FF2B5EF4-FFF2-40B4-BE49-F238E27FC236}">
                <a16:creationId xmlns:a16="http://schemas.microsoft.com/office/drawing/2014/main" id="{8F6CF411-E188-4CAD-A114-FC2C7B445C59}"/>
              </a:ext>
            </a:extLst>
          </p:cNvPr>
          <p:cNvGrpSpPr/>
          <p:nvPr/>
        </p:nvGrpSpPr>
        <p:grpSpPr>
          <a:xfrm>
            <a:off x="3316644" y="3475115"/>
            <a:ext cx="306535" cy="384039"/>
            <a:chOff x="1793875" y="3757613"/>
            <a:chExt cx="698500" cy="958850"/>
          </a:xfrm>
          <a:solidFill>
            <a:schemeClr val="bg1"/>
          </a:solidFill>
        </p:grpSpPr>
        <p:sp>
          <p:nvSpPr>
            <p:cNvPr id="147" name="Freeform 20">
              <a:extLst>
                <a:ext uri="{FF2B5EF4-FFF2-40B4-BE49-F238E27FC236}">
                  <a16:creationId xmlns:a16="http://schemas.microsoft.com/office/drawing/2014/main" id="{B3CB44FA-99B4-43E7-A969-44C58E7FC401}"/>
                </a:ext>
              </a:extLst>
            </p:cNvPr>
            <p:cNvSpPr>
              <a:spLocks/>
            </p:cNvSpPr>
            <p:nvPr/>
          </p:nvSpPr>
          <p:spPr bwMode="auto">
            <a:xfrm>
              <a:off x="2053481" y="3803650"/>
              <a:ext cx="201856" cy="334963"/>
            </a:xfrm>
            <a:custGeom>
              <a:avLst/>
              <a:gdLst>
                <a:gd name="T0" fmla="*/ 193 w 206"/>
                <a:gd name="T1" fmla="*/ 202 h 364"/>
                <a:gd name="T2" fmla="*/ 159 w 206"/>
                <a:gd name="T3" fmla="*/ 182 h 364"/>
                <a:gd name="T4" fmla="*/ 203 w 206"/>
                <a:gd name="T5" fmla="*/ 99 h 364"/>
                <a:gd name="T6" fmla="*/ 103 w 206"/>
                <a:gd name="T7" fmla="*/ 0 h 364"/>
                <a:gd name="T8" fmla="*/ 4 w 206"/>
                <a:gd name="T9" fmla="*/ 99 h 364"/>
                <a:gd name="T10" fmla="*/ 48 w 206"/>
                <a:gd name="T11" fmla="*/ 182 h 364"/>
                <a:gd name="T12" fmla="*/ 13 w 206"/>
                <a:gd name="T13" fmla="*/ 202 h 364"/>
                <a:gd name="T14" fmla="*/ 0 w 206"/>
                <a:gd name="T15" fmla="*/ 224 h 364"/>
                <a:gd name="T16" fmla="*/ 0 w 206"/>
                <a:gd name="T17" fmla="*/ 339 h 364"/>
                <a:gd name="T18" fmla="*/ 26 w 206"/>
                <a:gd name="T19" fmla="*/ 364 h 364"/>
                <a:gd name="T20" fmla="*/ 180 w 206"/>
                <a:gd name="T21" fmla="*/ 364 h 364"/>
                <a:gd name="T22" fmla="*/ 206 w 206"/>
                <a:gd name="T23" fmla="*/ 339 h 364"/>
                <a:gd name="T24" fmla="*/ 206 w 206"/>
                <a:gd name="T25" fmla="*/ 224 h 364"/>
                <a:gd name="T26" fmla="*/ 193 w 206"/>
                <a:gd name="T27" fmla="*/ 202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06" h="364">
                  <a:moveTo>
                    <a:pt x="193" y="202"/>
                  </a:moveTo>
                  <a:cubicBezTo>
                    <a:pt x="159" y="182"/>
                    <a:pt x="159" y="182"/>
                    <a:pt x="159" y="182"/>
                  </a:cubicBezTo>
                  <a:cubicBezTo>
                    <a:pt x="185" y="164"/>
                    <a:pt x="203" y="134"/>
                    <a:pt x="203" y="99"/>
                  </a:cubicBezTo>
                  <a:cubicBezTo>
                    <a:pt x="203" y="44"/>
                    <a:pt x="158" y="0"/>
                    <a:pt x="103" y="0"/>
                  </a:cubicBezTo>
                  <a:cubicBezTo>
                    <a:pt x="48" y="0"/>
                    <a:pt x="4" y="44"/>
                    <a:pt x="4" y="99"/>
                  </a:cubicBezTo>
                  <a:cubicBezTo>
                    <a:pt x="4" y="134"/>
                    <a:pt x="21" y="164"/>
                    <a:pt x="48" y="182"/>
                  </a:cubicBezTo>
                  <a:cubicBezTo>
                    <a:pt x="13" y="202"/>
                    <a:pt x="13" y="202"/>
                    <a:pt x="13" y="202"/>
                  </a:cubicBezTo>
                  <a:cubicBezTo>
                    <a:pt x="5" y="206"/>
                    <a:pt x="0" y="215"/>
                    <a:pt x="0" y="224"/>
                  </a:cubicBezTo>
                  <a:cubicBezTo>
                    <a:pt x="0" y="339"/>
                    <a:pt x="0" y="339"/>
                    <a:pt x="0" y="339"/>
                  </a:cubicBezTo>
                  <a:cubicBezTo>
                    <a:pt x="0" y="353"/>
                    <a:pt x="12" y="364"/>
                    <a:pt x="26" y="364"/>
                  </a:cubicBezTo>
                  <a:cubicBezTo>
                    <a:pt x="180" y="364"/>
                    <a:pt x="180" y="364"/>
                    <a:pt x="180" y="364"/>
                  </a:cubicBezTo>
                  <a:cubicBezTo>
                    <a:pt x="195" y="364"/>
                    <a:pt x="206" y="353"/>
                    <a:pt x="206" y="339"/>
                  </a:cubicBezTo>
                  <a:cubicBezTo>
                    <a:pt x="206" y="224"/>
                    <a:pt x="206" y="224"/>
                    <a:pt x="206" y="224"/>
                  </a:cubicBezTo>
                  <a:cubicBezTo>
                    <a:pt x="206" y="215"/>
                    <a:pt x="201" y="206"/>
                    <a:pt x="193" y="202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grpSp>
          <p:nvGrpSpPr>
            <p:cNvPr id="148" name="그룹 147">
              <a:extLst>
                <a:ext uri="{FF2B5EF4-FFF2-40B4-BE49-F238E27FC236}">
                  <a16:creationId xmlns:a16="http://schemas.microsoft.com/office/drawing/2014/main" id="{B7BC8218-D288-4231-8199-BC31444B669A}"/>
                </a:ext>
              </a:extLst>
            </p:cNvPr>
            <p:cNvGrpSpPr/>
            <p:nvPr/>
          </p:nvGrpSpPr>
          <p:grpSpPr>
            <a:xfrm>
              <a:off x="1793875" y="3757613"/>
              <a:ext cx="698500" cy="958850"/>
              <a:chOff x="1793875" y="3757613"/>
              <a:chExt cx="698500" cy="958850"/>
            </a:xfrm>
            <a:grpFill/>
          </p:grpSpPr>
          <p:sp>
            <p:nvSpPr>
              <p:cNvPr id="149" name="Freeform 283">
                <a:extLst>
                  <a:ext uri="{FF2B5EF4-FFF2-40B4-BE49-F238E27FC236}">
                    <a16:creationId xmlns:a16="http://schemas.microsoft.com/office/drawing/2014/main" id="{DE4BAAFC-3380-4235-B173-DB8AE634205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16125" y="3786188"/>
                <a:ext cx="80962" cy="312737"/>
              </a:xfrm>
              <a:custGeom>
                <a:avLst/>
                <a:gdLst>
                  <a:gd name="T0" fmla="*/ 14 w 76"/>
                  <a:gd name="T1" fmla="*/ 294 h 294"/>
                  <a:gd name="T2" fmla="*/ 0 w 76"/>
                  <a:gd name="T3" fmla="*/ 280 h 294"/>
                  <a:gd name="T4" fmla="*/ 0 w 76"/>
                  <a:gd name="T5" fmla="*/ 216 h 294"/>
                  <a:gd name="T6" fmla="*/ 20 w 76"/>
                  <a:gd name="T7" fmla="*/ 181 h 294"/>
                  <a:gd name="T8" fmla="*/ 38 w 76"/>
                  <a:gd name="T9" fmla="*/ 171 h 294"/>
                  <a:gd name="T10" fmla="*/ 4 w 76"/>
                  <a:gd name="T11" fmla="*/ 89 h 294"/>
                  <a:gd name="T12" fmla="*/ 40 w 76"/>
                  <a:gd name="T13" fmla="*/ 5 h 294"/>
                  <a:gd name="T14" fmla="*/ 60 w 76"/>
                  <a:gd name="T15" fmla="*/ 6 h 294"/>
                  <a:gd name="T16" fmla="*/ 59 w 76"/>
                  <a:gd name="T17" fmla="*/ 25 h 294"/>
                  <a:gd name="T18" fmla="*/ 32 w 76"/>
                  <a:gd name="T19" fmla="*/ 89 h 294"/>
                  <a:gd name="T20" fmla="*/ 70 w 76"/>
                  <a:gd name="T21" fmla="*/ 161 h 294"/>
                  <a:gd name="T22" fmla="*/ 76 w 76"/>
                  <a:gd name="T23" fmla="*/ 173 h 294"/>
                  <a:gd name="T24" fmla="*/ 69 w 76"/>
                  <a:gd name="T25" fmla="*/ 185 h 294"/>
                  <a:gd name="T26" fmla="*/ 34 w 76"/>
                  <a:gd name="T27" fmla="*/ 205 h 294"/>
                  <a:gd name="T28" fmla="*/ 28 w 76"/>
                  <a:gd name="T29" fmla="*/ 216 h 294"/>
                  <a:gd name="T30" fmla="*/ 28 w 76"/>
                  <a:gd name="T31" fmla="*/ 280 h 294"/>
                  <a:gd name="T32" fmla="*/ 14 w 76"/>
                  <a:gd name="T33" fmla="*/ 294 h 2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76" h="294">
                    <a:moveTo>
                      <a:pt x="14" y="294"/>
                    </a:moveTo>
                    <a:cubicBezTo>
                      <a:pt x="6" y="294"/>
                      <a:pt x="0" y="287"/>
                      <a:pt x="0" y="280"/>
                    </a:cubicBezTo>
                    <a:cubicBezTo>
                      <a:pt x="0" y="216"/>
                      <a:pt x="0" y="216"/>
                      <a:pt x="0" y="216"/>
                    </a:cubicBezTo>
                    <a:cubicBezTo>
                      <a:pt x="0" y="202"/>
                      <a:pt x="8" y="188"/>
                      <a:pt x="20" y="181"/>
                    </a:cubicBezTo>
                    <a:cubicBezTo>
                      <a:pt x="38" y="171"/>
                      <a:pt x="38" y="171"/>
                      <a:pt x="38" y="171"/>
                    </a:cubicBezTo>
                    <a:cubicBezTo>
                      <a:pt x="16" y="149"/>
                      <a:pt x="4" y="120"/>
                      <a:pt x="4" y="89"/>
                    </a:cubicBezTo>
                    <a:cubicBezTo>
                      <a:pt x="4" y="57"/>
                      <a:pt x="17" y="27"/>
                      <a:pt x="40" y="5"/>
                    </a:cubicBezTo>
                    <a:cubicBezTo>
                      <a:pt x="46" y="0"/>
                      <a:pt x="54" y="0"/>
                      <a:pt x="60" y="6"/>
                    </a:cubicBezTo>
                    <a:cubicBezTo>
                      <a:pt x="65" y="11"/>
                      <a:pt x="65" y="20"/>
                      <a:pt x="59" y="25"/>
                    </a:cubicBezTo>
                    <a:cubicBezTo>
                      <a:pt x="41" y="42"/>
                      <a:pt x="32" y="65"/>
                      <a:pt x="32" y="89"/>
                    </a:cubicBezTo>
                    <a:cubicBezTo>
                      <a:pt x="32" y="118"/>
                      <a:pt x="46" y="145"/>
                      <a:pt x="70" y="161"/>
                    </a:cubicBezTo>
                    <a:cubicBezTo>
                      <a:pt x="74" y="164"/>
                      <a:pt x="76" y="169"/>
                      <a:pt x="76" y="173"/>
                    </a:cubicBezTo>
                    <a:cubicBezTo>
                      <a:pt x="76" y="178"/>
                      <a:pt x="73" y="183"/>
                      <a:pt x="69" y="185"/>
                    </a:cubicBezTo>
                    <a:cubicBezTo>
                      <a:pt x="34" y="205"/>
                      <a:pt x="34" y="205"/>
                      <a:pt x="34" y="205"/>
                    </a:cubicBezTo>
                    <a:cubicBezTo>
                      <a:pt x="30" y="208"/>
                      <a:pt x="28" y="212"/>
                      <a:pt x="28" y="216"/>
                    </a:cubicBezTo>
                    <a:cubicBezTo>
                      <a:pt x="28" y="280"/>
                      <a:pt x="28" y="280"/>
                      <a:pt x="28" y="280"/>
                    </a:cubicBezTo>
                    <a:cubicBezTo>
                      <a:pt x="28" y="287"/>
                      <a:pt x="22" y="294"/>
                      <a:pt x="14" y="29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50" name="Freeform 284">
                <a:extLst>
                  <a:ext uri="{FF2B5EF4-FFF2-40B4-BE49-F238E27FC236}">
                    <a16:creationId xmlns:a16="http://schemas.microsoft.com/office/drawing/2014/main" id="{E0C833A2-CDF0-4C0A-9E20-0883EB208B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85975" y="3757613"/>
                <a:ext cx="182562" cy="344487"/>
              </a:xfrm>
              <a:custGeom>
                <a:avLst/>
                <a:gdLst>
                  <a:gd name="T0" fmla="*/ 157 w 171"/>
                  <a:gd name="T1" fmla="*/ 322 h 322"/>
                  <a:gd name="T2" fmla="*/ 143 w 171"/>
                  <a:gd name="T3" fmla="*/ 308 h 322"/>
                  <a:gd name="T4" fmla="*/ 143 w 171"/>
                  <a:gd name="T5" fmla="*/ 242 h 322"/>
                  <a:gd name="T6" fmla="*/ 137 w 171"/>
                  <a:gd name="T7" fmla="*/ 231 h 322"/>
                  <a:gd name="T8" fmla="*/ 102 w 171"/>
                  <a:gd name="T9" fmla="*/ 211 h 322"/>
                  <a:gd name="T10" fmla="*/ 95 w 171"/>
                  <a:gd name="T11" fmla="*/ 199 h 322"/>
                  <a:gd name="T12" fmla="*/ 101 w 171"/>
                  <a:gd name="T13" fmla="*/ 187 h 322"/>
                  <a:gd name="T14" fmla="*/ 140 w 171"/>
                  <a:gd name="T15" fmla="*/ 115 h 322"/>
                  <a:gd name="T16" fmla="*/ 53 w 171"/>
                  <a:gd name="T17" fmla="*/ 28 h 322"/>
                  <a:gd name="T18" fmla="*/ 21 w 171"/>
                  <a:gd name="T19" fmla="*/ 34 h 322"/>
                  <a:gd name="T20" fmla="*/ 3 w 171"/>
                  <a:gd name="T21" fmla="*/ 26 h 322"/>
                  <a:gd name="T22" fmla="*/ 11 w 171"/>
                  <a:gd name="T23" fmla="*/ 8 h 322"/>
                  <a:gd name="T24" fmla="*/ 53 w 171"/>
                  <a:gd name="T25" fmla="*/ 0 h 322"/>
                  <a:gd name="T26" fmla="*/ 168 w 171"/>
                  <a:gd name="T27" fmla="*/ 115 h 322"/>
                  <a:gd name="T28" fmla="*/ 134 w 171"/>
                  <a:gd name="T29" fmla="*/ 197 h 322"/>
                  <a:gd name="T30" fmla="*/ 151 w 171"/>
                  <a:gd name="T31" fmla="*/ 207 h 322"/>
                  <a:gd name="T32" fmla="*/ 171 w 171"/>
                  <a:gd name="T33" fmla="*/ 242 h 322"/>
                  <a:gd name="T34" fmla="*/ 171 w 171"/>
                  <a:gd name="T35" fmla="*/ 308 h 322"/>
                  <a:gd name="T36" fmla="*/ 157 w 171"/>
                  <a:gd name="T37" fmla="*/ 322 h 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71" h="322">
                    <a:moveTo>
                      <a:pt x="157" y="322"/>
                    </a:moveTo>
                    <a:cubicBezTo>
                      <a:pt x="150" y="322"/>
                      <a:pt x="143" y="315"/>
                      <a:pt x="143" y="308"/>
                    </a:cubicBezTo>
                    <a:cubicBezTo>
                      <a:pt x="143" y="242"/>
                      <a:pt x="143" y="242"/>
                      <a:pt x="143" y="242"/>
                    </a:cubicBezTo>
                    <a:cubicBezTo>
                      <a:pt x="143" y="238"/>
                      <a:pt x="141" y="234"/>
                      <a:pt x="137" y="231"/>
                    </a:cubicBezTo>
                    <a:cubicBezTo>
                      <a:pt x="102" y="211"/>
                      <a:pt x="102" y="211"/>
                      <a:pt x="102" y="211"/>
                    </a:cubicBezTo>
                    <a:cubicBezTo>
                      <a:pt x="98" y="209"/>
                      <a:pt x="95" y="204"/>
                      <a:pt x="95" y="199"/>
                    </a:cubicBezTo>
                    <a:cubicBezTo>
                      <a:pt x="95" y="195"/>
                      <a:pt x="97" y="190"/>
                      <a:pt x="101" y="187"/>
                    </a:cubicBezTo>
                    <a:cubicBezTo>
                      <a:pt x="125" y="171"/>
                      <a:pt x="140" y="144"/>
                      <a:pt x="140" y="115"/>
                    </a:cubicBezTo>
                    <a:cubicBezTo>
                      <a:pt x="140" y="67"/>
                      <a:pt x="101" y="28"/>
                      <a:pt x="53" y="28"/>
                    </a:cubicBezTo>
                    <a:cubicBezTo>
                      <a:pt x="42" y="28"/>
                      <a:pt x="31" y="30"/>
                      <a:pt x="21" y="34"/>
                    </a:cubicBezTo>
                    <a:cubicBezTo>
                      <a:pt x="14" y="37"/>
                      <a:pt x="6" y="33"/>
                      <a:pt x="3" y="26"/>
                    </a:cubicBezTo>
                    <a:cubicBezTo>
                      <a:pt x="0" y="19"/>
                      <a:pt x="4" y="10"/>
                      <a:pt x="11" y="8"/>
                    </a:cubicBezTo>
                    <a:cubicBezTo>
                      <a:pt x="24" y="2"/>
                      <a:pt x="38" y="0"/>
                      <a:pt x="53" y="0"/>
                    </a:cubicBezTo>
                    <a:cubicBezTo>
                      <a:pt x="116" y="0"/>
                      <a:pt x="168" y="51"/>
                      <a:pt x="168" y="115"/>
                    </a:cubicBezTo>
                    <a:cubicBezTo>
                      <a:pt x="168" y="146"/>
                      <a:pt x="155" y="175"/>
                      <a:pt x="134" y="197"/>
                    </a:cubicBezTo>
                    <a:cubicBezTo>
                      <a:pt x="151" y="207"/>
                      <a:pt x="151" y="207"/>
                      <a:pt x="151" y="207"/>
                    </a:cubicBezTo>
                    <a:cubicBezTo>
                      <a:pt x="164" y="214"/>
                      <a:pt x="171" y="228"/>
                      <a:pt x="171" y="242"/>
                    </a:cubicBezTo>
                    <a:cubicBezTo>
                      <a:pt x="171" y="308"/>
                      <a:pt x="171" y="308"/>
                      <a:pt x="171" y="308"/>
                    </a:cubicBezTo>
                    <a:cubicBezTo>
                      <a:pt x="171" y="315"/>
                      <a:pt x="165" y="322"/>
                      <a:pt x="157" y="3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51" name="Freeform 297">
                <a:extLst>
                  <a:ext uri="{FF2B5EF4-FFF2-40B4-BE49-F238E27FC236}">
                    <a16:creationId xmlns:a16="http://schemas.microsoft.com/office/drawing/2014/main" id="{85CC834A-0C19-4BE5-9B6E-8EF9F560E9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16113" y="4117975"/>
                <a:ext cx="458787" cy="168275"/>
              </a:xfrm>
              <a:custGeom>
                <a:avLst/>
                <a:gdLst>
                  <a:gd name="T0" fmla="*/ 49 w 430"/>
                  <a:gd name="T1" fmla="*/ 158 h 158"/>
                  <a:gd name="T2" fmla="*/ 35 w 430"/>
                  <a:gd name="T3" fmla="*/ 144 h 158"/>
                  <a:gd name="T4" fmla="*/ 35 w 430"/>
                  <a:gd name="T5" fmla="*/ 113 h 158"/>
                  <a:gd name="T6" fmla="*/ 6 w 430"/>
                  <a:gd name="T7" fmla="*/ 93 h 158"/>
                  <a:gd name="T8" fmla="*/ 0 w 430"/>
                  <a:gd name="T9" fmla="*/ 81 h 158"/>
                  <a:gd name="T10" fmla="*/ 0 w 430"/>
                  <a:gd name="T11" fmla="*/ 14 h 158"/>
                  <a:gd name="T12" fmla="*/ 14 w 430"/>
                  <a:gd name="T13" fmla="*/ 0 h 158"/>
                  <a:gd name="T14" fmla="*/ 416 w 430"/>
                  <a:gd name="T15" fmla="*/ 0 h 158"/>
                  <a:gd name="T16" fmla="*/ 430 w 430"/>
                  <a:gd name="T17" fmla="*/ 14 h 158"/>
                  <a:gd name="T18" fmla="*/ 430 w 430"/>
                  <a:gd name="T19" fmla="*/ 81 h 158"/>
                  <a:gd name="T20" fmla="*/ 424 w 430"/>
                  <a:gd name="T21" fmla="*/ 93 h 158"/>
                  <a:gd name="T22" fmla="*/ 395 w 430"/>
                  <a:gd name="T23" fmla="*/ 113 h 158"/>
                  <a:gd name="T24" fmla="*/ 395 w 430"/>
                  <a:gd name="T25" fmla="*/ 135 h 158"/>
                  <a:gd name="T26" fmla="*/ 381 w 430"/>
                  <a:gd name="T27" fmla="*/ 149 h 158"/>
                  <a:gd name="T28" fmla="*/ 367 w 430"/>
                  <a:gd name="T29" fmla="*/ 135 h 158"/>
                  <a:gd name="T30" fmla="*/ 367 w 430"/>
                  <a:gd name="T31" fmla="*/ 106 h 158"/>
                  <a:gd name="T32" fmla="*/ 372 w 430"/>
                  <a:gd name="T33" fmla="*/ 95 h 158"/>
                  <a:gd name="T34" fmla="*/ 402 w 430"/>
                  <a:gd name="T35" fmla="*/ 74 h 158"/>
                  <a:gd name="T36" fmla="*/ 402 w 430"/>
                  <a:gd name="T37" fmla="*/ 28 h 158"/>
                  <a:gd name="T38" fmla="*/ 28 w 430"/>
                  <a:gd name="T39" fmla="*/ 28 h 158"/>
                  <a:gd name="T40" fmla="*/ 28 w 430"/>
                  <a:gd name="T41" fmla="*/ 74 h 158"/>
                  <a:gd name="T42" fmla="*/ 57 w 430"/>
                  <a:gd name="T43" fmla="*/ 95 h 158"/>
                  <a:gd name="T44" fmla="*/ 63 w 430"/>
                  <a:gd name="T45" fmla="*/ 106 h 158"/>
                  <a:gd name="T46" fmla="*/ 63 w 430"/>
                  <a:gd name="T47" fmla="*/ 144 h 158"/>
                  <a:gd name="T48" fmla="*/ 49 w 430"/>
                  <a:gd name="T49" fmla="*/ 158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430" h="158">
                    <a:moveTo>
                      <a:pt x="49" y="158"/>
                    </a:moveTo>
                    <a:cubicBezTo>
                      <a:pt x="41" y="158"/>
                      <a:pt x="35" y="151"/>
                      <a:pt x="35" y="144"/>
                    </a:cubicBezTo>
                    <a:cubicBezTo>
                      <a:pt x="35" y="113"/>
                      <a:pt x="35" y="113"/>
                      <a:pt x="35" y="113"/>
                    </a:cubicBezTo>
                    <a:cubicBezTo>
                      <a:pt x="6" y="93"/>
                      <a:pt x="6" y="93"/>
                      <a:pt x="6" y="93"/>
                    </a:cubicBezTo>
                    <a:cubicBezTo>
                      <a:pt x="2" y="90"/>
                      <a:pt x="0" y="86"/>
                      <a:pt x="0" y="81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6"/>
                      <a:pt x="6" y="0"/>
                      <a:pt x="14" y="0"/>
                    </a:cubicBezTo>
                    <a:cubicBezTo>
                      <a:pt x="416" y="0"/>
                      <a:pt x="416" y="0"/>
                      <a:pt x="416" y="0"/>
                    </a:cubicBezTo>
                    <a:cubicBezTo>
                      <a:pt x="424" y="0"/>
                      <a:pt x="430" y="6"/>
                      <a:pt x="430" y="14"/>
                    </a:cubicBezTo>
                    <a:cubicBezTo>
                      <a:pt x="430" y="81"/>
                      <a:pt x="430" y="81"/>
                      <a:pt x="430" y="81"/>
                    </a:cubicBezTo>
                    <a:cubicBezTo>
                      <a:pt x="430" y="86"/>
                      <a:pt x="428" y="90"/>
                      <a:pt x="424" y="93"/>
                    </a:cubicBezTo>
                    <a:cubicBezTo>
                      <a:pt x="395" y="113"/>
                      <a:pt x="395" y="113"/>
                      <a:pt x="395" y="113"/>
                    </a:cubicBezTo>
                    <a:cubicBezTo>
                      <a:pt x="395" y="135"/>
                      <a:pt x="395" y="135"/>
                      <a:pt x="395" y="135"/>
                    </a:cubicBezTo>
                    <a:cubicBezTo>
                      <a:pt x="395" y="143"/>
                      <a:pt x="388" y="149"/>
                      <a:pt x="381" y="149"/>
                    </a:cubicBezTo>
                    <a:cubicBezTo>
                      <a:pt x="373" y="149"/>
                      <a:pt x="367" y="143"/>
                      <a:pt x="367" y="135"/>
                    </a:cubicBezTo>
                    <a:cubicBezTo>
                      <a:pt x="367" y="106"/>
                      <a:pt x="367" y="106"/>
                      <a:pt x="367" y="106"/>
                    </a:cubicBezTo>
                    <a:cubicBezTo>
                      <a:pt x="367" y="102"/>
                      <a:pt x="369" y="97"/>
                      <a:pt x="372" y="95"/>
                    </a:cubicBezTo>
                    <a:cubicBezTo>
                      <a:pt x="402" y="74"/>
                      <a:pt x="402" y="74"/>
                      <a:pt x="402" y="74"/>
                    </a:cubicBezTo>
                    <a:cubicBezTo>
                      <a:pt x="402" y="28"/>
                      <a:pt x="402" y="28"/>
                      <a:pt x="402" y="28"/>
                    </a:cubicBezTo>
                    <a:cubicBezTo>
                      <a:pt x="28" y="28"/>
                      <a:pt x="28" y="28"/>
                      <a:pt x="28" y="28"/>
                    </a:cubicBezTo>
                    <a:cubicBezTo>
                      <a:pt x="28" y="74"/>
                      <a:pt x="28" y="74"/>
                      <a:pt x="28" y="74"/>
                    </a:cubicBezTo>
                    <a:cubicBezTo>
                      <a:pt x="57" y="95"/>
                      <a:pt x="57" y="95"/>
                      <a:pt x="57" y="95"/>
                    </a:cubicBezTo>
                    <a:cubicBezTo>
                      <a:pt x="61" y="97"/>
                      <a:pt x="63" y="102"/>
                      <a:pt x="63" y="106"/>
                    </a:cubicBezTo>
                    <a:cubicBezTo>
                      <a:pt x="63" y="144"/>
                      <a:pt x="63" y="144"/>
                      <a:pt x="63" y="144"/>
                    </a:cubicBezTo>
                    <a:cubicBezTo>
                      <a:pt x="63" y="151"/>
                      <a:pt x="57" y="158"/>
                      <a:pt x="49" y="15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52" name="Freeform 326">
                <a:extLst>
                  <a:ext uri="{FF2B5EF4-FFF2-40B4-BE49-F238E27FC236}">
                    <a16:creationId xmlns:a16="http://schemas.microsoft.com/office/drawing/2014/main" id="{CD23DB7A-664A-44EF-B9A4-32085FF6E880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793875" y="4291013"/>
                <a:ext cx="698500" cy="425450"/>
              </a:xfrm>
              <a:custGeom>
                <a:avLst/>
                <a:gdLst>
                  <a:gd name="T0" fmla="*/ 459 w 656"/>
                  <a:gd name="T1" fmla="*/ 399 h 399"/>
                  <a:gd name="T2" fmla="*/ 406 w 656"/>
                  <a:gd name="T3" fmla="*/ 399 h 399"/>
                  <a:gd name="T4" fmla="*/ 223 w 656"/>
                  <a:gd name="T5" fmla="*/ 389 h 399"/>
                  <a:gd name="T6" fmla="*/ 40 w 656"/>
                  <a:gd name="T7" fmla="*/ 399 h 399"/>
                  <a:gd name="T8" fmla="*/ 0 w 656"/>
                  <a:gd name="T9" fmla="*/ 242 h 399"/>
                  <a:gd name="T10" fmla="*/ 37 w 656"/>
                  <a:gd name="T11" fmla="*/ 197 h 399"/>
                  <a:gd name="T12" fmla="*/ 40 w 656"/>
                  <a:gd name="T13" fmla="*/ 31 h 399"/>
                  <a:gd name="T14" fmla="*/ 59 w 656"/>
                  <a:gd name="T15" fmla="*/ 51 h 399"/>
                  <a:gd name="T16" fmla="*/ 70 w 656"/>
                  <a:gd name="T17" fmla="*/ 188 h 399"/>
                  <a:gd name="T18" fmla="*/ 69 w 656"/>
                  <a:gd name="T19" fmla="*/ 211 h 399"/>
                  <a:gd name="T20" fmla="*/ 28 w 656"/>
                  <a:gd name="T21" fmla="*/ 242 h 399"/>
                  <a:gd name="T22" fmla="*/ 40 w 656"/>
                  <a:gd name="T23" fmla="*/ 371 h 399"/>
                  <a:gd name="T24" fmla="*/ 209 w 656"/>
                  <a:gd name="T25" fmla="*/ 359 h 399"/>
                  <a:gd name="T26" fmla="*/ 237 w 656"/>
                  <a:gd name="T27" fmla="*/ 359 h 399"/>
                  <a:gd name="T28" fmla="*/ 406 w 656"/>
                  <a:gd name="T29" fmla="*/ 371 h 399"/>
                  <a:gd name="T30" fmla="*/ 432 w 656"/>
                  <a:gd name="T31" fmla="*/ 345 h 399"/>
                  <a:gd name="T32" fmla="*/ 459 w 656"/>
                  <a:gd name="T33" fmla="*/ 371 h 399"/>
                  <a:gd name="T34" fmla="*/ 628 w 656"/>
                  <a:gd name="T35" fmla="*/ 359 h 399"/>
                  <a:gd name="T36" fmla="*/ 622 w 656"/>
                  <a:gd name="T37" fmla="*/ 232 h 399"/>
                  <a:gd name="T38" fmla="*/ 579 w 656"/>
                  <a:gd name="T39" fmla="*/ 200 h 399"/>
                  <a:gd name="T40" fmla="*/ 624 w 656"/>
                  <a:gd name="T41" fmla="*/ 115 h 399"/>
                  <a:gd name="T42" fmla="*/ 450 w 656"/>
                  <a:gd name="T43" fmla="*/ 115 h 399"/>
                  <a:gd name="T44" fmla="*/ 495 w 656"/>
                  <a:gd name="T45" fmla="*/ 200 h 399"/>
                  <a:gd name="T46" fmla="*/ 453 w 656"/>
                  <a:gd name="T47" fmla="*/ 232 h 399"/>
                  <a:gd name="T48" fmla="*/ 432 w 656"/>
                  <a:gd name="T49" fmla="*/ 256 h 399"/>
                  <a:gd name="T50" fmla="*/ 412 w 656"/>
                  <a:gd name="T51" fmla="*/ 232 h 399"/>
                  <a:gd name="T52" fmla="*/ 370 w 656"/>
                  <a:gd name="T53" fmla="*/ 200 h 399"/>
                  <a:gd name="T54" fmla="*/ 415 w 656"/>
                  <a:gd name="T55" fmla="*/ 115 h 399"/>
                  <a:gd name="T56" fmla="*/ 241 w 656"/>
                  <a:gd name="T57" fmla="*/ 115 h 399"/>
                  <a:gd name="T58" fmla="*/ 285 w 656"/>
                  <a:gd name="T59" fmla="*/ 200 h 399"/>
                  <a:gd name="T60" fmla="*/ 243 w 656"/>
                  <a:gd name="T61" fmla="*/ 232 h 399"/>
                  <a:gd name="T62" fmla="*/ 223 w 656"/>
                  <a:gd name="T63" fmla="*/ 256 h 399"/>
                  <a:gd name="T64" fmla="*/ 203 w 656"/>
                  <a:gd name="T65" fmla="*/ 232 h 399"/>
                  <a:gd name="T66" fmla="*/ 161 w 656"/>
                  <a:gd name="T67" fmla="*/ 200 h 399"/>
                  <a:gd name="T68" fmla="*/ 205 w 656"/>
                  <a:gd name="T69" fmla="*/ 115 h 399"/>
                  <a:gd name="T70" fmla="*/ 86 w 656"/>
                  <a:gd name="T71" fmla="*/ 34 h 399"/>
                  <a:gd name="T72" fmla="*/ 76 w 656"/>
                  <a:gd name="T73" fmla="*/ 8 h 399"/>
                  <a:gd name="T74" fmla="*/ 223 w 656"/>
                  <a:gd name="T75" fmla="*/ 68 h 399"/>
                  <a:gd name="T76" fmla="*/ 432 w 656"/>
                  <a:gd name="T77" fmla="*/ 68 h 399"/>
                  <a:gd name="T78" fmla="*/ 652 w 656"/>
                  <a:gd name="T79" fmla="*/ 115 h 399"/>
                  <a:gd name="T80" fmla="*/ 636 w 656"/>
                  <a:gd name="T81" fmla="*/ 208 h 399"/>
                  <a:gd name="T82" fmla="*/ 656 w 656"/>
                  <a:gd name="T83" fmla="*/ 359 h 399"/>
                  <a:gd name="T84" fmla="*/ 409 w 656"/>
                  <a:gd name="T85" fmla="*/ 197 h 399"/>
                  <a:gd name="T86" fmla="*/ 432 w 656"/>
                  <a:gd name="T87" fmla="*/ 212 h 399"/>
                  <a:gd name="T88" fmla="*/ 456 w 656"/>
                  <a:gd name="T89" fmla="*/ 197 h 399"/>
                  <a:gd name="T90" fmla="*/ 409 w 656"/>
                  <a:gd name="T91" fmla="*/ 197 h 399"/>
                  <a:gd name="T92" fmla="*/ 217 w 656"/>
                  <a:gd name="T93" fmla="*/ 208 h 399"/>
                  <a:gd name="T94" fmla="*/ 229 w 656"/>
                  <a:gd name="T95" fmla="*/ 208 h 399"/>
                  <a:gd name="T96" fmla="*/ 223 w 656"/>
                  <a:gd name="T97" fmla="*/ 163 h 3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656" h="399">
                    <a:moveTo>
                      <a:pt x="615" y="399"/>
                    </a:moveTo>
                    <a:cubicBezTo>
                      <a:pt x="459" y="399"/>
                      <a:pt x="459" y="399"/>
                      <a:pt x="459" y="399"/>
                    </a:cubicBezTo>
                    <a:cubicBezTo>
                      <a:pt x="449" y="399"/>
                      <a:pt x="439" y="395"/>
                      <a:pt x="432" y="389"/>
                    </a:cubicBezTo>
                    <a:cubicBezTo>
                      <a:pt x="425" y="395"/>
                      <a:pt x="416" y="399"/>
                      <a:pt x="406" y="399"/>
                    </a:cubicBezTo>
                    <a:cubicBezTo>
                      <a:pt x="249" y="399"/>
                      <a:pt x="249" y="399"/>
                      <a:pt x="249" y="399"/>
                    </a:cubicBezTo>
                    <a:cubicBezTo>
                      <a:pt x="239" y="399"/>
                      <a:pt x="230" y="395"/>
                      <a:pt x="223" y="389"/>
                    </a:cubicBezTo>
                    <a:cubicBezTo>
                      <a:pt x="216" y="395"/>
                      <a:pt x="207" y="399"/>
                      <a:pt x="197" y="399"/>
                    </a:cubicBezTo>
                    <a:cubicBezTo>
                      <a:pt x="40" y="399"/>
                      <a:pt x="40" y="399"/>
                      <a:pt x="40" y="399"/>
                    </a:cubicBezTo>
                    <a:cubicBezTo>
                      <a:pt x="18" y="399"/>
                      <a:pt x="0" y="381"/>
                      <a:pt x="0" y="359"/>
                    </a:cubicBezTo>
                    <a:cubicBezTo>
                      <a:pt x="0" y="242"/>
                      <a:pt x="0" y="242"/>
                      <a:pt x="0" y="242"/>
                    </a:cubicBezTo>
                    <a:cubicBezTo>
                      <a:pt x="0" y="228"/>
                      <a:pt x="7" y="215"/>
                      <a:pt x="20" y="208"/>
                    </a:cubicBezTo>
                    <a:cubicBezTo>
                      <a:pt x="37" y="197"/>
                      <a:pt x="37" y="197"/>
                      <a:pt x="37" y="197"/>
                    </a:cubicBezTo>
                    <a:cubicBezTo>
                      <a:pt x="16" y="176"/>
                      <a:pt x="3" y="147"/>
                      <a:pt x="3" y="115"/>
                    </a:cubicBezTo>
                    <a:cubicBezTo>
                      <a:pt x="3" y="83"/>
                      <a:pt x="17" y="53"/>
                      <a:pt x="40" y="31"/>
                    </a:cubicBezTo>
                    <a:cubicBezTo>
                      <a:pt x="46" y="26"/>
                      <a:pt x="55" y="26"/>
                      <a:pt x="60" y="32"/>
                    </a:cubicBezTo>
                    <a:cubicBezTo>
                      <a:pt x="65" y="37"/>
                      <a:pt x="65" y="46"/>
                      <a:pt x="59" y="51"/>
                    </a:cubicBezTo>
                    <a:cubicBezTo>
                      <a:pt x="41" y="68"/>
                      <a:pt x="31" y="91"/>
                      <a:pt x="31" y="115"/>
                    </a:cubicBezTo>
                    <a:cubicBezTo>
                      <a:pt x="31" y="144"/>
                      <a:pt x="46" y="172"/>
                      <a:pt x="70" y="188"/>
                    </a:cubicBezTo>
                    <a:cubicBezTo>
                      <a:pt x="74" y="190"/>
                      <a:pt x="76" y="195"/>
                      <a:pt x="76" y="200"/>
                    </a:cubicBezTo>
                    <a:cubicBezTo>
                      <a:pt x="76" y="205"/>
                      <a:pt x="73" y="209"/>
                      <a:pt x="69" y="211"/>
                    </a:cubicBezTo>
                    <a:cubicBezTo>
                      <a:pt x="34" y="232"/>
                      <a:pt x="34" y="232"/>
                      <a:pt x="34" y="232"/>
                    </a:cubicBezTo>
                    <a:cubicBezTo>
                      <a:pt x="30" y="234"/>
                      <a:pt x="28" y="238"/>
                      <a:pt x="28" y="242"/>
                    </a:cubicBezTo>
                    <a:cubicBezTo>
                      <a:pt x="28" y="359"/>
                      <a:pt x="28" y="359"/>
                      <a:pt x="28" y="359"/>
                    </a:cubicBezTo>
                    <a:cubicBezTo>
                      <a:pt x="28" y="365"/>
                      <a:pt x="33" y="371"/>
                      <a:pt x="40" y="371"/>
                    </a:cubicBezTo>
                    <a:cubicBezTo>
                      <a:pt x="197" y="371"/>
                      <a:pt x="197" y="371"/>
                      <a:pt x="197" y="371"/>
                    </a:cubicBezTo>
                    <a:cubicBezTo>
                      <a:pt x="203" y="371"/>
                      <a:pt x="209" y="365"/>
                      <a:pt x="209" y="359"/>
                    </a:cubicBezTo>
                    <a:cubicBezTo>
                      <a:pt x="209" y="351"/>
                      <a:pt x="215" y="345"/>
                      <a:pt x="223" y="345"/>
                    </a:cubicBezTo>
                    <a:cubicBezTo>
                      <a:pt x="231" y="345"/>
                      <a:pt x="237" y="351"/>
                      <a:pt x="237" y="359"/>
                    </a:cubicBezTo>
                    <a:cubicBezTo>
                      <a:pt x="237" y="365"/>
                      <a:pt x="242" y="371"/>
                      <a:pt x="249" y="371"/>
                    </a:cubicBezTo>
                    <a:cubicBezTo>
                      <a:pt x="406" y="371"/>
                      <a:pt x="406" y="371"/>
                      <a:pt x="406" y="371"/>
                    </a:cubicBezTo>
                    <a:cubicBezTo>
                      <a:pt x="413" y="371"/>
                      <a:pt x="418" y="365"/>
                      <a:pt x="418" y="359"/>
                    </a:cubicBezTo>
                    <a:cubicBezTo>
                      <a:pt x="418" y="351"/>
                      <a:pt x="425" y="345"/>
                      <a:pt x="432" y="345"/>
                    </a:cubicBezTo>
                    <a:cubicBezTo>
                      <a:pt x="440" y="345"/>
                      <a:pt x="446" y="351"/>
                      <a:pt x="446" y="359"/>
                    </a:cubicBezTo>
                    <a:cubicBezTo>
                      <a:pt x="446" y="365"/>
                      <a:pt x="452" y="371"/>
                      <a:pt x="459" y="371"/>
                    </a:cubicBezTo>
                    <a:cubicBezTo>
                      <a:pt x="615" y="371"/>
                      <a:pt x="615" y="371"/>
                      <a:pt x="615" y="371"/>
                    </a:cubicBezTo>
                    <a:cubicBezTo>
                      <a:pt x="622" y="371"/>
                      <a:pt x="628" y="365"/>
                      <a:pt x="628" y="359"/>
                    </a:cubicBezTo>
                    <a:cubicBezTo>
                      <a:pt x="628" y="242"/>
                      <a:pt x="628" y="242"/>
                      <a:pt x="628" y="242"/>
                    </a:cubicBezTo>
                    <a:cubicBezTo>
                      <a:pt x="628" y="238"/>
                      <a:pt x="625" y="234"/>
                      <a:pt x="622" y="232"/>
                    </a:cubicBezTo>
                    <a:cubicBezTo>
                      <a:pt x="586" y="211"/>
                      <a:pt x="586" y="211"/>
                      <a:pt x="586" y="211"/>
                    </a:cubicBezTo>
                    <a:cubicBezTo>
                      <a:pt x="582" y="209"/>
                      <a:pt x="580" y="205"/>
                      <a:pt x="579" y="200"/>
                    </a:cubicBezTo>
                    <a:cubicBezTo>
                      <a:pt x="579" y="195"/>
                      <a:pt x="582" y="190"/>
                      <a:pt x="586" y="188"/>
                    </a:cubicBezTo>
                    <a:cubicBezTo>
                      <a:pt x="610" y="172"/>
                      <a:pt x="624" y="144"/>
                      <a:pt x="624" y="115"/>
                    </a:cubicBezTo>
                    <a:cubicBezTo>
                      <a:pt x="624" y="67"/>
                      <a:pt x="585" y="28"/>
                      <a:pt x="537" y="28"/>
                    </a:cubicBezTo>
                    <a:cubicBezTo>
                      <a:pt x="489" y="28"/>
                      <a:pt x="450" y="67"/>
                      <a:pt x="450" y="115"/>
                    </a:cubicBezTo>
                    <a:cubicBezTo>
                      <a:pt x="450" y="144"/>
                      <a:pt x="464" y="172"/>
                      <a:pt x="488" y="188"/>
                    </a:cubicBezTo>
                    <a:cubicBezTo>
                      <a:pt x="492" y="190"/>
                      <a:pt x="495" y="195"/>
                      <a:pt x="495" y="200"/>
                    </a:cubicBezTo>
                    <a:cubicBezTo>
                      <a:pt x="494" y="205"/>
                      <a:pt x="492" y="209"/>
                      <a:pt x="488" y="211"/>
                    </a:cubicBezTo>
                    <a:cubicBezTo>
                      <a:pt x="453" y="232"/>
                      <a:pt x="453" y="232"/>
                      <a:pt x="453" y="232"/>
                    </a:cubicBezTo>
                    <a:cubicBezTo>
                      <a:pt x="449" y="234"/>
                      <a:pt x="446" y="238"/>
                      <a:pt x="446" y="242"/>
                    </a:cubicBezTo>
                    <a:cubicBezTo>
                      <a:pt x="446" y="250"/>
                      <a:pt x="440" y="256"/>
                      <a:pt x="432" y="256"/>
                    </a:cubicBezTo>
                    <a:cubicBezTo>
                      <a:pt x="425" y="256"/>
                      <a:pt x="418" y="250"/>
                      <a:pt x="418" y="242"/>
                    </a:cubicBezTo>
                    <a:cubicBezTo>
                      <a:pt x="418" y="238"/>
                      <a:pt x="416" y="234"/>
                      <a:pt x="412" y="232"/>
                    </a:cubicBezTo>
                    <a:cubicBezTo>
                      <a:pt x="377" y="211"/>
                      <a:pt x="377" y="211"/>
                      <a:pt x="377" y="211"/>
                    </a:cubicBezTo>
                    <a:cubicBezTo>
                      <a:pt x="373" y="209"/>
                      <a:pt x="370" y="205"/>
                      <a:pt x="370" y="200"/>
                    </a:cubicBezTo>
                    <a:cubicBezTo>
                      <a:pt x="370" y="195"/>
                      <a:pt x="372" y="190"/>
                      <a:pt x="376" y="188"/>
                    </a:cubicBezTo>
                    <a:cubicBezTo>
                      <a:pt x="400" y="172"/>
                      <a:pt x="415" y="144"/>
                      <a:pt x="415" y="115"/>
                    </a:cubicBezTo>
                    <a:cubicBezTo>
                      <a:pt x="415" y="67"/>
                      <a:pt x="376" y="28"/>
                      <a:pt x="328" y="28"/>
                    </a:cubicBezTo>
                    <a:cubicBezTo>
                      <a:pt x="280" y="28"/>
                      <a:pt x="241" y="67"/>
                      <a:pt x="241" y="115"/>
                    </a:cubicBezTo>
                    <a:cubicBezTo>
                      <a:pt x="241" y="144"/>
                      <a:pt x="255" y="172"/>
                      <a:pt x="279" y="188"/>
                    </a:cubicBezTo>
                    <a:cubicBezTo>
                      <a:pt x="283" y="190"/>
                      <a:pt x="285" y="195"/>
                      <a:pt x="285" y="200"/>
                    </a:cubicBezTo>
                    <a:cubicBezTo>
                      <a:pt x="285" y="205"/>
                      <a:pt x="282" y="209"/>
                      <a:pt x="278" y="211"/>
                    </a:cubicBezTo>
                    <a:cubicBezTo>
                      <a:pt x="243" y="232"/>
                      <a:pt x="243" y="232"/>
                      <a:pt x="243" y="232"/>
                    </a:cubicBezTo>
                    <a:cubicBezTo>
                      <a:pt x="239" y="234"/>
                      <a:pt x="237" y="238"/>
                      <a:pt x="237" y="242"/>
                    </a:cubicBezTo>
                    <a:cubicBezTo>
                      <a:pt x="237" y="250"/>
                      <a:pt x="231" y="256"/>
                      <a:pt x="223" y="256"/>
                    </a:cubicBezTo>
                    <a:cubicBezTo>
                      <a:pt x="215" y="256"/>
                      <a:pt x="209" y="250"/>
                      <a:pt x="209" y="242"/>
                    </a:cubicBezTo>
                    <a:cubicBezTo>
                      <a:pt x="209" y="238"/>
                      <a:pt x="207" y="234"/>
                      <a:pt x="203" y="232"/>
                    </a:cubicBezTo>
                    <a:cubicBezTo>
                      <a:pt x="168" y="211"/>
                      <a:pt x="168" y="211"/>
                      <a:pt x="168" y="211"/>
                    </a:cubicBezTo>
                    <a:cubicBezTo>
                      <a:pt x="163" y="209"/>
                      <a:pt x="161" y="205"/>
                      <a:pt x="161" y="200"/>
                    </a:cubicBezTo>
                    <a:cubicBezTo>
                      <a:pt x="161" y="195"/>
                      <a:pt x="163" y="190"/>
                      <a:pt x="167" y="188"/>
                    </a:cubicBezTo>
                    <a:cubicBezTo>
                      <a:pt x="191" y="172"/>
                      <a:pt x="205" y="144"/>
                      <a:pt x="205" y="115"/>
                    </a:cubicBezTo>
                    <a:cubicBezTo>
                      <a:pt x="205" y="67"/>
                      <a:pt x="166" y="28"/>
                      <a:pt x="118" y="28"/>
                    </a:cubicBezTo>
                    <a:cubicBezTo>
                      <a:pt x="107" y="28"/>
                      <a:pt x="96" y="30"/>
                      <a:pt x="86" y="34"/>
                    </a:cubicBezTo>
                    <a:cubicBezTo>
                      <a:pt x="79" y="37"/>
                      <a:pt x="71" y="34"/>
                      <a:pt x="68" y="26"/>
                    </a:cubicBezTo>
                    <a:cubicBezTo>
                      <a:pt x="65" y="19"/>
                      <a:pt x="69" y="11"/>
                      <a:pt x="76" y="8"/>
                    </a:cubicBezTo>
                    <a:cubicBezTo>
                      <a:pt x="90" y="3"/>
                      <a:pt x="104" y="0"/>
                      <a:pt x="118" y="0"/>
                    </a:cubicBezTo>
                    <a:cubicBezTo>
                      <a:pt x="165" y="0"/>
                      <a:pt x="205" y="28"/>
                      <a:pt x="223" y="68"/>
                    </a:cubicBezTo>
                    <a:cubicBezTo>
                      <a:pt x="241" y="28"/>
                      <a:pt x="281" y="0"/>
                      <a:pt x="328" y="0"/>
                    </a:cubicBezTo>
                    <a:cubicBezTo>
                      <a:pt x="374" y="0"/>
                      <a:pt x="414" y="28"/>
                      <a:pt x="432" y="68"/>
                    </a:cubicBezTo>
                    <a:cubicBezTo>
                      <a:pt x="451" y="28"/>
                      <a:pt x="491" y="0"/>
                      <a:pt x="537" y="0"/>
                    </a:cubicBezTo>
                    <a:cubicBezTo>
                      <a:pt x="601" y="0"/>
                      <a:pt x="652" y="52"/>
                      <a:pt x="652" y="115"/>
                    </a:cubicBezTo>
                    <a:cubicBezTo>
                      <a:pt x="652" y="147"/>
                      <a:pt x="640" y="176"/>
                      <a:pt x="618" y="197"/>
                    </a:cubicBezTo>
                    <a:cubicBezTo>
                      <a:pt x="636" y="208"/>
                      <a:pt x="636" y="208"/>
                      <a:pt x="636" y="208"/>
                    </a:cubicBezTo>
                    <a:cubicBezTo>
                      <a:pt x="648" y="215"/>
                      <a:pt x="656" y="228"/>
                      <a:pt x="656" y="242"/>
                    </a:cubicBezTo>
                    <a:cubicBezTo>
                      <a:pt x="656" y="359"/>
                      <a:pt x="656" y="359"/>
                      <a:pt x="656" y="359"/>
                    </a:cubicBezTo>
                    <a:cubicBezTo>
                      <a:pt x="656" y="381"/>
                      <a:pt x="638" y="399"/>
                      <a:pt x="615" y="399"/>
                    </a:cubicBezTo>
                    <a:close/>
                    <a:moveTo>
                      <a:pt x="409" y="197"/>
                    </a:moveTo>
                    <a:cubicBezTo>
                      <a:pt x="426" y="208"/>
                      <a:pt x="426" y="208"/>
                      <a:pt x="426" y="208"/>
                    </a:cubicBezTo>
                    <a:cubicBezTo>
                      <a:pt x="428" y="209"/>
                      <a:pt x="430" y="210"/>
                      <a:pt x="432" y="212"/>
                    </a:cubicBezTo>
                    <a:cubicBezTo>
                      <a:pt x="434" y="210"/>
                      <a:pt x="436" y="209"/>
                      <a:pt x="439" y="208"/>
                    </a:cubicBezTo>
                    <a:cubicBezTo>
                      <a:pt x="456" y="197"/>
                      <a:pt x="456" y="197"/>
                      <a:pt x="456" y="197"/>
                    </a:cubicBezTo>
                    <a:cubicBezTo>
                      <a:pt x="446" y="187"/>
                      <a:pt x="438" y="176"/>
                      <a:pt x="432" y="163"/>
                    </a:cubicBezTo>
                    <a:cubicBezTo>
                      <a:pt x="427" y="176"/>
                      <a:pt x="419" y="187"/>
                      <a:pt x="409" y="197"/>
                    </a:cubicBezTo>
                    <a:close/>
                    <a:moveTo>
                      <a:pt x="199" y="197"/>
                    </a:moveTo>
                    <a:cubicBezTo>
                      <a:pt x="217" y="208"/>
                      <a:pt x="217" y="208"/>
                      <a:pt x="217" y="208"/>
                    </a:cubicBezTo>
                    <a:cubicBezTo>
                      <a:pt x="219" y="209"/>
                      <a:pt x="221" y="210"/>
                      <a:pt x="223" y="212"/>
                    </a:cubicBezTo>
                    <a:cubicBezTo>
                      <a:pt x="225" y="210"/>
                      <a:pt x="227" y="209"/>
                      <a:pt x="229" y="208"/>
                    </a:cubicBezTo>
                    <a:cubicBezTo>
                      <a:pt x="247" y="197"/>
                      <a:pt x="247" y="197"/>
                      <a:pt x="247" y="197"/>
                    </a:cubicBezTo>
                    <a:cubicBezTo>
                      <a:pt x="237" y="187"/>
                      <a:pt x="229" y="176"/>
                      <a:pt x="223" y="163"/>
                    </a:cubicBezTo>
                    <a:cubicBezTo>
                      <a:pt x="217" y="176"/>
                      <a:pt x="209" y="187"/>
                      <a:pt x="199" y="19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</p:grpSp>
      <p:grpSp>
        <p:nvGrpSpPr>
          <p:cNvPr id="153" name="그룹 152">
            <a:extLst>
              <a:ext uri="{FF2B5EF4-FFF2-40B4-BE49-F238E27FC236}">
                <a16:creationId xmlns:a16="http://schemas.microsoft.com/office/drawing/2014/main" id="{93A11DF8-7008-4BDC-B034-3CB29821BEA9}"/>
              </a:ext>
            </a:extLst>
          </p:cNvPr>
          <p:cNvGrpSpPr/>
          <p:nvPr/>
        </p:nvGrpSpPr>
        <p:grpSpPr>
          <a:xfrm>
            <a:off x="5552856" y="3533063"/>
            <a:ext cx="387349" cy="380860"/>
            <a:chOff x="3380626" y="2352676"/>
            <a:chExt cx="882650" cy="950912"/>
          </a:xfrm>
          <a:solidFill>
            <a:schemeClr val="bg1"/>
          </a:solidFill>
        </p:grpSpPr>
        <p:sp>
          <p:nvSpPr>
            <p:cNvPr id="154" name="Freeform 5">
              <a:extLst>
                <a:ext uri="{FF2B5EF4-FFF2-40B4-BE49-F238E27FC236}">
                  <a16:creationId xmlns:a16="http://schemas.microsoft.com/office/drawing/2014/main" id="{418903D7-1515-4197-BA80-60167C2E7A6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735387" y="3121026"/>
              <a:ext cx="171450" cy="171450"/>
            </a:xfrm>
            <a:custGeom>
              <a:avLst/>
              <a:gdLst>
                <a:gd name="T0" fmla="*/ 81 w 161"/>
                <a:gd name="T1" fmla="*/ 0 h 161"/>
                <a:gd name="T2" fmla="*/ 0 w 161"/>
                <a:gd name="T3" fmla="*/ 80 h 161"/>
                <a:gd name="T4" fmla="*/ 81 w 161"/>
                <a:gd name="T5" fmla="*/ 161 h 161"/>
                <a:gd name="T6" fmla="*/ 161 w 161"/>
                <a:gd name="T7" fmla="*/ 80 h 161"/>
                <a:gd name="T8" fmla="*/ 81 w 161"/>
                <a:gd name="T9" fmla="*/ 0 h 161"/>
                <a:gd name="T10" fmla="*/ 82 w 161"/>
                <a:gd name="T11" fmla="*/ 115 h 161"/>
                <a:gd name="T12" fmla="*/ 48 w 161"/>
                <a:gd name="T13" fmla="*/ 80 h 161"/>
                <a:gd name="T14" fmla="*/ 82 w 161"/>
                <a:gd name="T15" fmla="*/ 46 h 161"/>
                <a:gd name="T16" fmla="*/ 116 w 161"/>
                <a:gd name="T17" fmla="*/ 80 h 161"/>
                <a:gd name="T18" fmla="*/ 82 w 161"/>
                <a:gd name="T19" fmla="*/ 115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1" h="161">
                  <a:moveTo>
                    <a:pt x="81" y="0"/>
                  </a:moveTo>
                  <a:cubicBezTo>
                    <a:pt x="36" y="0"/>
                    <a:pt x="0" y="36"/>
                    <a:pt x="0" y="80"/>
                  </a:cubicBezTo>
                  <a:cubicBezTo>
                    <a:pt x="0" y="125"/>
                    <a:pt x="36" y="161"/>
                    <a:pt x="81" y="161"/>
                  </a:cubicBezTo>
                  <a:cubicBezTo>
                    <a:pt x="125" y="161"/>
                    <a:pt x="161" y="125"/>
                    <a:pt x="161" y="80"/>
                  </a:cubicBezTo>
                  <a:cubicBezTo>
                    <a:pt x="161" y="36"/>
                    <a:pt x="125" y="0"/>
                    <a:pt x="81" y="0"/>
                  </a:cubicBezTo>
                  <a:close/>
                  <a:moveTo>
                    <a:pt x="82" y="115"/>
                  </a:moveTo>
                  <a:cubicBezTo>
                    <a:pt x="63" y="115"/>
                    <a:pt x="48" y="99"/>
                    <a:pt x="48" y="80"/>
                  </a:cubicBezTo>
                  <a:cubicBezTo>
                    <a:pt x="48" y="62"/>
                    <a:pt x="63" y="46"/>
                    <a:pt x="82" y="46"/>
                  </a:cubicBezTo>
                  <a:cubicBezTo>
                    <a:pt x="101" y="46"/>
                    <a:pt x="116" y="62"/>
                    <a:pt x="116" y="80"/>
                  </a:cubicBezTo>
                  <a:cubicBezTo>
                    <a:pt x="116" y="99"/>
                    <a:pt x="101" y="115"/>
                    <a:pt x="82" y="11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55" name="Rectangle 274">
              <a:extLst>
                <a:ext uri="{FF2B5EF4-FFF2-40B4-BE49-F238E27FC236}">
                  <a16:creationId xmlns:a16="http://schemas.microsoft.com/office/drawing/2014/main" id="{0701E980-2238-45CF-A216-06570FE8D59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60014" y="2646363"/>
              <a:ext cx="82550" cy="292100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05" name="Rectangle 275">
              <a:extLst>
                <a:ext uri="{FF2B5EF4-FFF2-40B4-BE49-F238E27FC236}">
                  <a16:creationId xmlns:a16="http://schemas.microsoft.com/office/drawing/2014/main" id="{96EE3331-56F1-4C5D-93E4-E5FC5C85463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04476" y="2747963"/>
              <a:ext cx="84137" cy="190500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06" name="Rectangle 276">
              <a:extLst>
                <a:ext uri="{FF2B5EF4-FFF2-40B4-BE49-F238E27FC236}">
                  <a16:creationId xmlns:a16="http://schemas.microsoft.com/office/drawing/2014/main" id="{BAB5901D-B4BC-4AC0-9EB1-0E9AE72AA58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50526" y="2536825"/>
              <a:ext cx="82550" cy="40163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07" name="Rectangle 277">
              <a:extLst>
                <a:ext uri="{FF2B5EF4-FFF2-40B4-BE49-F238E27FC236}">
                  <a16:creationId xmlns:a16="http://schemas.microsoft.com/office/drawing/2014/main" id="{2951FE88-3570-41B5-8FD6-08B54DCDFC6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94989" y="2811463"/>
              <a:ext cx="82550" cy="127000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grpSp>
          <p:nvGrpSpPr>
            <p:cNvPr id="208" name="그룹 207">
              <a:extLst>
                <a:ext uri="{FF2B5EF4-FFF2-40B4-BE49-F238E27FC236}">
                  <a16:creationId xmlns:a16="http://schemas.microsoft.com/office/drawing/2014/main" id="{7E88CE07-C6F3-4C13-A30A-5B6ABD4E3B1A}"/>
                </a:ext>
              </a:extLst>
            </p:cNvPr>
            <p:cNvGrpSpPr/>
            <p:nvPr/>
          </p:nvGrpSpPr>
          <p:grpSpPr>
            <a:xfrm>
              <a:off x="3380626" y="2352676"/>
              <a:ext cx="882650" cy="950912"/>
              <a:chOff x="3380626" y="2352676"/>
              <a:chExt cx="882650" cy="950912"/>
            </a:xfrm>
            <a:grpFill/>
          </p:grpSpPr>
          <p:sp>
            <p:nvSpPr>
              <p:cNvPr id="209" name="Freeform 273">
                <a:extLst>
                  <a:ext uri="{FF2B5EF4-FFF2-40B4-BE49-F238E27FC236}">
                    <a16:creationId xmlns:a16="http://schemas.microsoft.com/office/drawing/2014/main" id="{9A8E288F-4A71-40D7-BF7A-9D1EF8CF554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380626" y="2352676"/>
                <a:ext cx="882650" cy="115887"/>
              </a:xfrm>
              <a:custGeom>
                <a:avLst/>
                <a:gdLst>
                  <a:gd name="T0" fmla="*/ 814 w 828"/>
                  <a:gd name="T1" fmla="*/ 108 h 108"/>
                  <a:gd name="T2" fmla="*/ 14 w 828"/>
                  <a:gd name="T3" fmla="*/ 108 h 108"/>
                  <a:gd name="T4" fmla="*/ 0 w 828"/>
                  <a:gd name="T5" fmla="*/ 94 h 108"/>
                  <a:gd name="T6" fmla="*/ 0 w 828"/>
                  <a:gd name="T7" fmla="*/ 14 h 108"/>
                  <a:gd name="T8" fmla="*/ 14 w 828"/>
                  <a:gd name="T9" fmla="*/ 0 h 108"/>
                  <a:gd name="T10" fmla="*/ 814 w 828"/>
                  <a:gd name="T11" fmla="*/ 0 h 108"/>
                  <a:gd name="T12" fmla="*/ 828 w 828"/>
                  <a:gd name="T13" fmla="*/ 14 h 108"/>
                  <a:gd name="T14" fmla="*/ 828 w 828"/>
                  <a:gd name="T15" fmla="*/ 94 h 108"/>
                  <a:gd name="T16" fmla="*/ 814 w 828"/>
                  <a:gd name="T17" fmla="*/ 108 h 108"/>
                  <a:gd name="T18" fmla="*/ 28 w 828"/>
                  <a:gd name="T19" fmla="*/ 80 h 108"/>
                  <a:gd name="T20" fmla="*/ 800 w 828"/>
                  <a:gd name="T21" fmla="*/ 80 h 108"/>
                  <a:gd name="T22" fmla="*/ 800 w 828"/>
                  <a:gd name="T23" fmla="*/ 28 h 108"/>
                  <a:gd name="T24" fmla="*/ 28 w 828"/>
                  <a:gd name="T25" fmla="*/ 28 h 108"/>
                  <a:gd name="T26" fmla="*/ 28 w 828"/>
                  <a:gd name="T27" fmla="*/ 80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28" h="108">
                    <a:moveTo>
                      <a:pt x="814" y="108"/>
                    </a:moveTo>
                    <a:cubicBezTo>
                      <a:pt x="14" y="108"/>
                      <a:pt x="14" y="108"/>
                      <a:pt x="14" y="108"/>
                    </a:cubicBezTo>
                    <a:cubicBezTo>
                      <a:pt x="7" y="108"/>
                      <a:pt x="0" y="102"/>
                      <a:pt x="0" y="9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6"/>
                      <a:pt x="7" y="0"/>
                      <a:pt x="14" y="0"/>
                    </a:cubicBezTo>
                    <a:cubicBezTo>
                      <a:pt x="814" y="0"/>
                      <a:pt x="814" y="0"/>
                      <a:pt x="814" y="0"/>
                    </a:cubicBezTo>
                    <a:cubicBezTo>
                      <a:pt x="822" y="0"/>
                      <a:pt x="828" y="6"/>
                      <a:pt x="828" y="14"/>
                    </a:cubicBezTo>
                    <a:cubicBezTo>
                      <a:pt x="828" y="94"/>
                      <a:pt x="828" y="94"/>
                      <a:pt x="828" y="94"/>
                    </a:cubicBezTo>
                    <a:cubicBezTo>
                      <a:pt x="828" y="102"/>
                      <a:pt x="822" y="108"/>
                      <a:pt x="814" y="108"/>
                    </a:cubicBezTo>
                    <a:close/>
                    <a:moveTo>
                      <a:pt x="28" y="80"/>
                    </a:moveTo>
                    <a:cubicBezTo>
                      <a:pt x="800" y="80"/>
                      <a:pt x="800" y="80"/>
                      <a:pt x="800" y="80"/>
                    </a:cubicBezTo>
                    <a:cubicBezTo>
                      <a:pt x="800" y="28"/>
                      <a:pt x="800" y="28"/>
                      <a:pt x="800" y="28"/>
                    </a:cubicBezTo>
                    <a:cubicBezTo>
                      <a:pt x="28" y="28"/>
                      <a:pt x="28" y="28"/>
                      <a:pt x="28" y="28"/>
                    </a:cubicBezTo>
                    <a:lnTo>
                      <a:pt x="28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0" name="Freeform 278">
                <a:extLst>
                  <a:ext uri="{FF2B5EF4-FFF2-40B4-BE49-F238E27FC236}">
                    <a16:creationId xmlns:a16="http://schemas.microsoft.com/office/drawing/2014/main" id="{0F1C311A-68E6-4E22-8F21-93A5586D77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7664" y="3032125"/>
                <a:ext cx="30162" cy="101600"/>
              </a:xfrm>
              <a:custGeom>
                <a:avLst/>
                <a:gdLst>
                  <a:gd name="T0" fmla="*/ 14 w 28"/>
                  <a:gd name="T1" fmla="*/ 95 h 95"/>
                  <a:gd name="T2" fmla="*/ 0 w 28"/>
                  <a:gd name="T3" fmla="*/ 81 h 95"/>
                  <a:gd name="T4" fmla="*/ 0 w 28"/>
                  <a:gd name="T5" fmla="*/ 14 h 95"/>
                  <a:gd name="T6" fmla="*/ 14 w 28"/>
                  <a:gd name="T7" fmla="*/ 0 h 95"/>
                  <a:gd name="T8" fmla="*/ 28 w 28"/>
                  <a:gd name="T9" fmla="*/ 14 h 95"/>
                  <a:gd name="T10" fmla="*/ 28 w 28"/>
                  <a:gd name="T11" fmla="*/ 81 h 95"/>
                  <a:gd name="T12" fmla="*/ 14 w 28"/>
                  <a:gd name="T13" fmla="*/ 95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" h="95">
                    <a:moveTo>
                      <a:pt x="14" y="95"/>
                    </a:moveTo>
                    <a:cubicBezTo>
                      <a:pt x="6" y="95"/>
                      <a:pt x="0" y="88"/>
                      <a:pt x="0" y="81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6"/>
                      <a:pt x="6" y="0"/>
                      <a:pt x="14" y="0"/>
                    </a:cubicBezTo>
                    <a:cubicBezTo>
                      <a:pt x="22" y="0"/>
                      <a:pt x="28" y="6"/>
                      <a:pt x="28" y="14"/>
                    </a:cubicBezTo>
                    <a:cubicBezTo>
                      <a:pt x="28" y="81"/>
                      <a:pt x="28" y="81"/>
                      <a:pt x="28" y="81"/>
                    </a:cubicBezTo>
                    <a:cubicBezTo>
                      <a:pt x="28" y="88"/>
                      <a:pt x="22" y="95"/>
                      <a:pt x="14" y="9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1" name="Freeform 279">
                <a:extLst>
                  <a:ext uri="{FF2B5EF4-FFF2-40B4-BE49-F238E27FC236}">
                    <a16:creationId xmlns:a16="http://schemas.microsoft.com/office/drawing/2014/main" id="{42425ECA-4476-4EC3-B192-38DC8FF1C0C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718764" y="3103563"/>
                <a:ext cx="200025" cy="200025"/>
              </a:xfrm>
              <a:custGeom>
                <a:avLst/>
                <a:gdLst>
                  <a:gd name="T0" fmla="*/ 94 w 188"/>
                  <a:gd name="T1" fmla="*/ 188 h 188"/>
                  <a:gd name="T2" fmla="*/ 0 w 188"/>
                  <a:gd name="T3" fmla="*/ 94 h 188"/>
                  <a:gd name="T4" fmla="*/ 94 w 188"/>
                  <a:gd name="T5" fmla="*/ 0 h 188"/>
                  <a:gd name="T6" fmla="*/ 188 w 188"/>
                  <a:gd name="T7" fmla="*/ 94 h 188"/>
                  <a:gd name="T8" fmla="*/ 94 w 188"/>
                  <a:gd name="T9" fmla="*/ 188 h 188"/>
                  <a:gd name="T10" fmla="*/ 94 w 188"/>
                  <a:gd name="T11" fmla="*/ 28 h 188"/>
                  <a:gd name="T12" fmla="*/ 28 w 188"/>
                  <a:gd name="T13" fmla="*/ 94 h 188"/>
                  <a:gd name="T14" fmla="*/ 94 w 188"/>
                  <a:gd name="T15" fmla="*/ 160 h 188"/>
                  <a:gd name="T16" fmla="*/ 160 w 188"/>
                  <a:gd name="T17" fmla="*/ 94 h 188"/>
                  <a:gd name="T18" fmla="*/ 94 w 188"/>
                  <a:gd name="T19" fmla="*/ 28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8" h="188">
                    <a:moveTo>
                      <a:pt x="94" y="188"/>
                    </a:moveTo>
                    <a:cubicBezTo>
                      <a:pt x="42" y="188"/>
                      <a:pt x="0" y="146"/>
                      <a:pt x="0" y="94"/>
                    </a:cubicBezTo>
                    <a:cubicBezTo>
                      <a:pt x="0" y="42"/>
                      <a:pt x="42" y="0"/>
                      <a:pt x="94" y="0"/>
                    </a:cubicBezTo>
                    <a:cubicBezTo>
                      <a:pt x="146" y="0"/>
                      <a:pt x="188" y="42"/>
                      <a:pt x="188" y="94"/>
                    </a:cubicBezTo>
                    <a:cubicBezTo>
                      <a:pt x="188" y="146"/>
                      <a:pt x="146" y="188"/>
                      <a:pt x="94" y="188"/>
                    </a:cubicBezTo>
                    <a:close/>
                    <a:moveTo>
                      <a:pt x="94" y="28"/>
                    </a:moveTo>
                    <a:cubicBezTo>
                      <a:pt x="58" y="28"/>
                      <a:pt x="28" y="57"/>
                      <a:pt x="28" y="94"/>
                    </a:cubicBezTo>
                    <a:cubicBezTo>
                      <a:pt x="28" y="131"/>
                      <a:pt x="58" y="160"/>
                      <a:pt x="94" y="160"/>
                    </a:cubicBezTo>
                    <a:cubicBezTo>
                      <a:pt x="131" y="160"/>
                      <a:pt x="160" y="131"/>
                      <a:pt x="160" y="94"/>
                    </a:cubicBezTo>
                    <a:cubicBezTo>
                      <a:pt x="160" y="57"/>
                      <a:pt x="131" y="28"/>
                      <a:pt x="94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2" name="Freeform 280">
                <a:extLst>
                  <a:ext uri="{FF2B5EF4-FFF2-40B4-BE49-F238E27FC236}">
                    <a16:creationId xmlns:a16="http://schemas.microsoft.com/office/drawing/2014/main" id="{28BF0569-0A6C-4129-9074-30D984C5262D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767976" y="3152775"/>
                <a:ext cx="101600" cy="101600"/>
              </a:xfrm>
              <a:custGeom>
                <a:avLst/>
                <a:gdLst>
                  <a:gd name="T0" fmla="*/ 48 w 96"/>
                  <a:gd name="T1" fmla="*/ 96 h 96"/>
                  <a:gd name="T2" fmla="*/ 0 w 96"/>
                  <a:gd name="T3" fmla="*/ 48 h 96"/>
                  <a:gd name="T4" fmla="*/ 48 w 96"/>
                  <a:gd name="T5" fmla="*/ 0 h 96"/>
                  <a:gd name="T6" fmla="*/ 96 w 96"/>
                  <a:gd name="T7" fmla="*/ 48 h 96"/>
                  <a:gd name="T8" fmla="*/ 48 w 96"/>
                  <a:gd name="T9" fmla="*/ 96 h 96"/>
                  <a:gd name="T10" fmla="*/ 48 w 96"/>
                  <a:gd name="T11" fmla="*/ 28 h 96"/>
                  <a:gd name="T12" fmla="*/ 28 w 96"/>
                  <a:gd name="T13" fmla="*/ 48 h 96"/>
                  <a:gd name="T14" fmla="*/ 48 w 96"/>
                  <a:gd name="T15" fmla="*/ 68 h 96"/>
                  <a:gd name="T16" fmla="*/ 68 w 96"/>
                  <a:gd name="T17" fmla="*/ 48 h 96"/>
                  <a:gd name="T18" fmla="*/ 48 w 96"/>
                  <a:gd name="T19" fmla="*/ 28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6" h="96">
                    <a:moveTo>
                      <a:pt x="48" y="96"/>
                    </a:moveTo>
                    <a:cubicBezTo>
                      <a:pt x="22" y="96"/>
                      <a:pt x="0" y="75"/>
                      <a:pt x="0" y="48"/>
                    </a:cubicBezTo>
                    <a:cubicBezTo>
                      <a:pt x="0" y="22"/>
                      <a:pt x="22" y="0"/>
                      <a:pt x="48" y="0"/>
                    </a:cubicBezTo>
                    <a:cubicBezTo>
                      <a:pt x="75" y="0"/>
                      <a:pt x="96" y="22"/>
                      <a:pt x="96" y="48"/>
                    </a:cubicBezTo>
                    <a:cubicBezTo>
                      <a:pt x="96" y="75"/>
                      <a:pt x="75" y="96"/>
                      <a:pt x="48" y="96"/>
                    </a:cubicBezTo>
                    <a:close/>
                    <a:moveTo>
                      <a:pt x="48" y="28"/>
                    </a:moveTo>
                    <a:cubicBezTo>
                      <a:pt x="37" y="28"/>
                      <a:pt x="28" y="37"/>
                      <a:pt x="28" y="48"/>
                    </a:cubicBezTo>
                    <a:cubicBezTo>
                      <a:pt x="28" y="59"/>
                      <a:pt x="37" y="68"/>
                      <a:pt x="48" y="68"/>
                    </a:cubicBezTo>
                    <a:cubicBezTo>
                      <a:pt x="59" y="68"/>
                      <a:pt x="68" y="59"/>
                      <a:pt x="68" y="48"/>
                    </a:cubicBezTo>
                    <a:cubicBezTo>
                      <a:pt x="68" y="37"/>
                      <a:pt x="59" y="28"/>
                      <a:pt x="48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3" name="Freeform 282">
                <a:extLst>
                  <a:ext uri="{FF2B5EF4-FFF2-40B4-BE49-F238E27FC236}">
                    <a16:creationId xmlns:a16="http://schemas.microsoft.com/office/drawing/2014/main" id="{4AB445DA-438A-4C48-8131-D1BA622C34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25076" y="2476500"/>
                <a:ext cx="798512" cy="584200"/>
              </a:xfrm>
              <a:custGeom>
                <a:avLst/>
                <a:gdLst>
                  <a:gd name="T0" fmla="*/ 736 w 750"/>
                  <a:gd name="T1" fmla="*/ 548 h 548"/>
                  <a:gd name="T2" fmla="*/ 14 w 750"/>
                  <a:gd name="T3" fmla="*/ 548 h 548"/>
                  <a:gd name="T4" fmla="*/ 0 w 750"/>
                  <a:gd name="T5" fmla="*/ 534 h 548"/>
                  <a:gd name="T6" fmla="*/ 0 w 750"/>
                  <a:gd name="T7" fmla="*/ 14 h 548"/>
                  <a:gd name="T8" fmla="*/ 14 w 750"/>
                  <a:gd name="T9" fmla="*/ 0 h 548"/>
                  <a:gd name="T10" fmla="*/ 28 w 750"/>
                  <a:gd name="T11" fmla="*/ 14 h 548"/>
                  <a:gd name="T12" fmla="*/ 28 w 750"/>
                  <a:gd name="T13" fmla="*/ 520 h 548"/>
                  <a:gd name="T14" fmla="*/ 722 w 750"/>
                  <a:gd name="T15" fmla="*/ 520 h 548"/>
                  <a:gd name="T16" fmla="*/ 722 w 750"/>
                  <a:gd name="T17" fmla="*/ 17 h 548"/>
                  <a:gd name="T18" fmla="*/ 736 w 750"/>
                  <a:gd name="T19" fmla="*/ 3 h 548"/>
                  <a:gd name="T20" fmla="*/ 750 w 750"/>
                  <a:gd name="T21" fmla="*/ 17 h 548"/>
                  <a:gd name="T22" fmla="*/ 750 w 750"/>
                  <a:gd name="T23" fmla="*/ 534 h 548"/>
                  <a:gd name="T24" fmla="*/ 736 w 750"/>
                  <a:gd name="T25" fmla="*/ 548 h 5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50" h="548">
                    <a:moveTo>
                      <a:pt x="736" y="548"/>
                    </a:moveTo>
                    <a:cubicBezTo>
                      <a:pt x="14" y="548"/>
                      <a:pt x="14" y="548"/>
                      <a:pt x="14" y="548"/>
                    </a:cubicBezTo>
                    <a:cubicBezTo>
                      <a:pt x="6" y="548"/>
                      <a:pt x="0" y="542"/>
                      <a:pt x="0" y="53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6"/>
                      <a:pt x="6" y="0"/>
                      <a:pt x="14" y="0"/>
                    </a:cubicBezTo>
                    <a:cubicBezTo>
                      <a:pt x="22" y="0"/>
                      <a:pt x="28" y="6"/>
                      <a:pt x="28" y="14"/>
                    </a:cubicBezTo>
                    <a:cubicBezTo>
                      <a:pt x="28" y="520"/>
                      <a:pt x="28" y="520"/>
                      <a:pt x="28" y="520"/>
                    </a:cubicBezTo>
                    <a:cubicBezTo>
                      <a:pt x="722" y="520"/>
                      <a:pt x="722" y="520"/>
                      <a:pt x="722" y="520"/>
                    </a:cubicBezTo>
                    <a:cubicBezTo>
                      <a:pt x="722" y="17"/>
                      <a:pt x="722" y="17"/>
                      <a:pt x="722" y="17"/>
                    </a:cubicBezTo>
                    <a:cubicBezTo>
                      <a:pt x="722" y="9"/>
                      <a:pt x="729" y="3"/>
                      <a:pt x="736" y="3"/>
                    </a:cubicBezTo>
                    <a:cubicBezTo>
                      <a:pt x="744" y="3"/>
                      <a:pt x="750" y="9"/>
                      <a:pt x="750" y="17"/>
                    </a:cubicBezTo>
                    <a:cubicBezTo>
                      <a:pt x="750" y="534"/>
                      <a:pt x="750" y="534"/>
                      <a:pt x="750" y="534"/>
                    </a:cubicBezTo>
                    <a:cubicBezTo>
                      <a:pt x="750" y="542"/>
                      <a:pt x="744" y="548"/>
                      <a:pt x="736" y="5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</p:grpSp>
      <p:grpSp>
        <p:nvGrpSpPr>
          <p:cNvPr id="214" name="그룹 213">
            <a:extLst>
              <a:ext uri="{FF2B5EF4-FFF2-40B4-BE49-F238E27FC236}">
                <a16:creationId xmlns:a16="http://schemas.microsoft.com/office/drawing/2014/main" id="{AFF4F78F-420E-45F6-B08D-C0C6D942133D}"/>
              </a:ext>
            </a:extLst>
          </p:cNvPr>
          <p:cNvGrpSpPr/>
          <p:nvPr/>
        </p:nvGrpSpPr>
        <p:grpSpPr>
          <a:xfrm>
            <a:off x="5489111" y="1762919"/>
            <a:ext cx="411732" cy="375773"/>
            <a:chOff x="3357565" y="5178425"/>
            <a:chExt cx="938212" cy="938212"/>
          </a:xfrm>
          <a:solidFill>
            <a:schemeClr val="bg1"/>
          </a:solidFill>
        </p:grpSpPr>
        <p:sp>
          <p:nvSpPr>
            <p:cNvPr id="215" name="Freeform 112">
              <a:extLst>
                <a:ext uri="{FF2B5EF4-FFF2-40B4-BE49-F238E27FC236}">
                  <a16:creationId xmlns:a16="http://schemas.microsoft.com/office/drawing/2014/main" id="{63F8A275-8780-4C97-A250-C98C6C68717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497262" y="5351463"/>
              <a:ext cx="271462" cy="369888"/>
            </a:xfrm>
            <a:custGeom>
              <a:avLst/>
              <a:gdLst>
                <a:gd name="T0" fmla="*/ 128 w 256"/>
                <a:gd name="T1" fmla="*/ 0 h 348"/>
                <a:gd name="T2" fmla="*/ 0 w 256"/>
                <a:gd name="T3" fmla="*/ 128 h 348"/>
                <a:gd name="T4" fmla="*/ 128 w 256"/>
                <a:gd name="T5" fmla="*/ 348 h 348"/>
                <a:gd name="T6" fmla="*/ 256 w 256"/>
                <a:gd name="T7" fmla="*/ 128 h 348"/>
                <a:gd name="T8" fmla="*/ 128 w 256"/>
                <a:gd name="T9" fmla="*/ 0 h 348"/>
                <a:gd name="T10" fmla="*/ 128 w 256"/>
                <a:gd name="T11" fmla="*/ 174 h 348"/>
                <a:gd name="T12" fmla="*/ 76 w 256"/>
                <a:gd name="T13" fmla="*/ 122 h 348"/>
                <a:gd name="T14" fmla="*/ 128 w 256"/>
                <a:gd name="T15" fmla="*/ 70 h 348"/>
                <a:gd name="T16" fmla="*/ 180 w 256"/>
                <a:gd name="T17" fmla="*/ 122 h 348"/>
                <a:gd name="T18" fmla="*/ 128 w 256"/>
                <a:gd name="T19" fmla="*/ 174 h 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56" h="348">
                  <a:moveTo>
                    <a:pt x="128" y="0"/>
                  </a:moveTo>
                  <a:cubicBezTo>
                    <a:pt x="57" y="0"/>
                    <a:pt x="0" y="57"/>
                    <a:pt x="0" y="128"/>
                  </a:cubicBezTo>
                  <a:cubicBezTo>
                    <a:pt x="0" y="199"/>
                    <a:pt x="128" y="348"/>
                    <a:pt x="128" y="348"/>
                  </a:cubicBezTo>
                  <a:cubicBezTo>
                    <a:pt x="128" y="348"/>
                    <a:pt x="256" y="199"/>
                    <a:pt x="256" y="128"/>
                  </a:cubicBezTo>
                  <a:cubicBezTo>
                    <a:pt x="256" y="57"/>
                    <a:pt x="199" y="0"/>
                    <a:pt x="128" y="0"/>
                  </a:cubicBezTo>
                  <a:moveTo>
                    <a:pt x="128" y="174"/>
                  </a:moveTo>
                  <a:cubicBezTo>
                    <a:pt x="99" y="174"/>
                    <a:pt x="76" y="151"/>
                    <a:pt x="76" y="122"/>
                  </a:cubicBezTo>
                  <a:cubicBezTo>
                    <a:pt x="76" y="93"/>
                    <a:pt x="99" y="70"/>
                    <a:pt x="128" y="70"/>
                  </a:cubicBezTo>
                  <a:cubicBezTo>
                    <a:pt x="157" y="70"/>
                    <a:pt x="180" y="93"/>
                    <a:pt x="180" y="122"/>
                  </a:cubicBezTo>
                  <a:cubicBezTo>
                    <a:pt x="180" y="151"/>
                    <a:pt x="157" y="174"/>
                    <a:pt x="128" y="174"/>
                  </a:cubicBezTo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grpSp>
          <p:nvGrpSpPr>
            <p:cNvPr id="216" name="그룹 215">
              <a:extLst>
                <a:ext uri="{FF2B5EF4-FFF2-40B4-BE49-F238E27FC236}">
                  <a16:creationId xmlns:a16="http://schemas.microsoft.com/office/drawing/2014/main" id="{9692F13B-C48C-4351-B2FF-AF38FE4CDA9C}"/>
                </a:ext>
              </a:extLst>
            </p:cNvPr>
            <p:cNvGrpSpPr/>
            <p:nvPr/>
          </p:nvGrpSpPr>
          <p:grpSpPr>
            <a:xfrm>
              <a:off x="3357565" y="5178425"/>
              <a:ext cx="938212" cy="938212"/>
              <a:chOff x="3116263" y="5178425"/>
              <a:chExt cx="938212" cy="938212"/>
            </a:xfrm>
            <a:grpFill/>
          </p:grpSpPr>
          <p:sp>
            <p:nvSpPr>
              <p:cNvPr id="217" name="Freeform 319">
                <a:extLst>
                  <a:ext uri="{FF2B5EF4-FFF2-40B4-BE49-F238E27FC236}">
                    <a16:creationId xmlns:a16="http://schemas.microsoft.com/office/drawing/2014/main" id="{8DF15EFD-C3A0-40B1-B4DA-B58E86450A60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116263" y="5178425"/>
                <a:ext cx="938212" cy="938212"/>
              </a:xfrm>
              <a:custGeom>
                <a:avLst/>
                <a:gdLst>
                  <a:gd name="T0" fmla="*/ 440 w 881"/>
                  <a:gd name="T1" fmla="*/ 880 h 880"/>
                  <a:gd name="T2" fmla="*/ 0 w 881"/>
                  <a:gd name="T3" fmla="*/ 440 h 880"/>
                  <a:gd name="T4" fmla="*/ 440 w 881"/>
                  <a:gd name="T5" fmla="*/ 0 h 880"/>
                  <a:gd name="T6" fmla="*/ 881 w 881"/>
                  <a:gd name="T7" fmla="*/ 440 h 880"/>
                  <a:gd name="T8" fmla="*/ 440 w 881"/>
                  <a:gd name="T9" fmla="*/ 880 h 880"/>
                  <a:gd name="T10" fmla="*/ 440 w 881"/>
                  <a:gd name="T11" fmla="*/ 28 h 880"/>
                  <a:gd name="T12" fmla="*/ 28 w 881"/>
                  <a:gd name="T13" fmla="*/ 440 h 880"/>
                  <a:gd name="T14" fmla="*/ 440 w 881"/>
                  <a:gd name="T15" fmla="*/ 852 h 880"/>
                  <a:gd name="T16" fmla="*/ 853 w 881"/>
                  <a:gd name="T17" fmla="*/ 440 h 880"/>
                  <a:gd name="T18" fmla="*/ 440 w 881"/>
                  <a:gd name="T19" fmla="*/ 28 h 8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81" h="880">
                    <a:moveTo>
                      <a:pt x="440" y="880"/>
                    </a:moveTo>
                    <a:cubicBezTo>
                      <a:pt x="198" y="880"/>
                      <a:pt x="0" y="683"/>
                      <a:pt x="0" y="440"/>
                    </a:cubicBezTo>
                    <a:cubicBezTo>
                      <a:pt x="0" y="198"/>
                      <a:pt x="198" y="0"/>
                      <a:pt x="440" y="0"/>
                    </a:cubicBezTo>
                    <a:cubicBezTo>
                      <a:pt x="683" y="0"/>
                      <a:pt x="881" y="198"/>
                      <a:pt x="881" y="440"/>
                    </a:cubicBezTo>
                    <a:cubicBezTo>
                      <a:pt x="881" y="683"/>
                      <a:pt x="683" y="880"/>
                      <a:pt x="440" y="880"/>
                    </a:cubicBezTo>
                    <a:close/>
                    <a:moveTo>
                      <a:pt x="440" y="28"/>
                    </a:moveTo>
                    <a:cubicBezTo>
                      <a:pt x="213" y="28"/>
                      <a:pt x="28" y="213"/>
                      <a:pt x="28" y="440"/>
                    </a:cubicBezTo>
                    <a:cubicBezTo>
                      <a:pt x="28" y="668"/>
                      <a:pt x="213" y="852"/>
                      <a:pt x="440" y="852"/>
                    </a:cubicBezTo>
                    <a:cubicBezTo>
                      <a:pt x="668" y="852"/>
                      <a:pt x="853" y="668"/>
                      <a:pt x="853" y="440"/>
                    </a:cubicBezTo>
                    <a:cubicBezTo>
                      <a:pt x="853" y="213"/>
                      <a:pt x="668" y="28"/>
                      <a:pt x="440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8" name="Freeform 320">
                <a:extLst>
                  <a:ext uri="{FF2B5EF4-FFF2-40B4-BE49-F238E27FC236}">
                    <a16:creationId xmlns:a16="http://schemas.microsoft.com/office/drawing/2014/main" id="{4F9EE893-B1AE-4D92-9D32-060581A3AA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52800" y="5178425"/>
                <a:ext cx="471487" cy="938212"/>
              </a:xfrm>
              <a:custGeom>
                <a:avLst/>
                <a:gdLst>
                  <a:gd name="T0" fmla="*/ 218 w 443"/>
                  <a:gd name="T1" fmla="*/ 880 h 880"/>
                  <a:gd name="T2" fmla="*/ 78 w 443"/>
                  <a:gd name="T3" fmla="*/ 785 h 880"/>
                  <a:gd name="T4" fmla="*/ 1 w 443"/>
                  <a:gd name="T5" fmla="*/ 556 h 880"/>
                  <a:gd name="T6" fmla="*/ 13 w 443"/>
                  <a:gd name="T7" fmla="*/ 540 h 880"/>
                  <a:gd name="T8" fmla="*/ 29 w 443"/>
                  <a:gd name="T9" fmla="*/ 552 h 880"/>
                  <a:gd name="T10" fmla="*/ 218 w 443"/>
                  <a:gd name="T11" fmla="*/ 852 h 880"/>
                  <a:gd name="T12" fmla="*/ 355 w 443"/>
                  <a:gd name="T13" fmla="*/ 735 h 880"/>
                  <a:gd name="T14" fmla="*/ 415 w 443"/>
                  <a:gd name="T15" fmla="*/ 440 h 880"/>
                  <a:gd name="T16" fmla="*/ 355 w 443"/>
                  <a:gd name="T17" fmla="*/ 145 h 880"/>
                  <a:gd name="T18" fmla="*/ 218 w 443"/>
                  <a:gd name="T19" fmla="*/ 28 h 880"/>
                  <a:gd name="T20" fmla="*/ 87 w 443"/>
                  <a:gd name="T21" fmla="*/ 136 h 880"/>
                  <a:gd name="T22" fmla="*/ 68 w 443"/>
                  <a:gd name="T23" fmla="*/ 142 h 880"/>
                  <a:gd name="T24" fmla="*/ 62 w 443"/>
                  <a:gd name="T25" fmla="*/ 123 h 880"/>
                  <a:gd name="T26" fmla="*/ 218 w 443"/>
                  <a:gd name="T27" fmla="*/ 0 h 880"/>
                  <a:gd name="T28" fmla="*/ 380 w 443"/>
                  <a:gd name="T29" fmla="*/ 133 h 880"/>
                  <a:gd name="T30" fmla="*/ 443 w 443"/>
                  <a:gd name="T31" fmla="*/ 440 h 880"/>
                  <a:gd name="T32" fmla="*/ 380 w 443"/>
                  <a:gd name="T33" fmla="*/ 748 h 880"/>
                  <a:gd name="T34" fmla="*/ 218 w 443"/>
                  <a:gd name="T35" fmla="*/ 880 h 8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43" h="880">
                    <a:moveTo>
                      <a:pt x="218" y="880"/>
                    </a:moveTo>
                    <a:cubicBezTo>
                      <a:pt x="166" y="880"/>
                      <a:pt x="118" y="848"/>
                      <a:pt x="78" y="785"/>
                    </a:cubicBezTo>
                    <a:cubicBezTo>
                      <a:pt x="41" y="728"/>
                      <a:pt x="14" y="646"/>
                      <a:pt x="1" y="556"/>
                    </a:cubicBezTo>
                    <a:cubicBezTo>
                      <a:pt x="0" y="549"/>
                      <a:pt x="6" y="542"/>
                      <a:pt x="13" y="540"/>
                    </a:cubicBezTo>
                    <a:cubicBezTo>
                      <a:pt x="21" y="539"/>
                      <a:pt x="28" y="545"/>
                      <a:pt x="29" y="552"/>
                    </a:cubicBezTo>
                    <a:cubicBezTo>
                      <a:pt x="53" y="729"/>
                      <a:pt x="131" y="852"/>
                      <a:pt x="218" y="852"/>
                    </a:cubicBezTo>
                    <a:cubicBezTo>
                      <a:pt x="269" y="852"/>
                      <a:pt x="318" y="811"/>
                      <a:pt x="355" y="735"/>
                    </a:cubicBezTo>
                    <a:cubicBezTo>
                      <a:pt x="394" y="657"/>
                      <a:pt x="415" y="552"/>
                      <a:pt x="415" y="440"/>
                    </a:cubicBezTo>
                    <a:cubicBezTo>
                      <a:pt x="415" y="329"/>
                      <a:pt x="394" y="224"/>
                      <a:pt x="355" y="145"/>
                    </a:cubicBezTo>
                    <a:cubicBezTo>
                      <a:pt x="318" y="70"/>
                      <a:pt x="269" y="28"/>
                      <a:pt x="218" y="28"/>
                    </a:cubicBezTo>
                    <a:cubicBezTo>
                      <a:pt x="170" y="28"/>
                      <a:pt x="123" y="66"/>
                      <a:pt x="87" y="136"/>
                    </a:cubicBezTo>
                    <a:cubicBezTo>
                      <a:pt x="83" y="143"/>
                      <a:pt x="74" y="145"/>
                      <a:pt x="68" y="142"/>
                    </a:cubicBezTo>
                    <a:cubicBezTo>
                      <a:pt x="61" y="138"/>
                      <a:pt x="58" y="130"/>
                      <a:pt x="62" y="123"/>
                    </a:cubicBezTo>
                    <a:cubicBezTo>
                      <a:pt x="104" y="44"/>
                      <a:pt x="159" y="0"/>
                      <a:pt x="218" y="0"/>
                    </a:cubicBezTo>
                    <a:cubicBezTo>
                      <a:pt x="280" y="0"/>
                      <a:pt x="338" y="47"/>
                      <a:pt x="380" y="133"/>
                    </a:cubicBezTo>
                    <a:cubicBezTo>
                      <a:pt x="421" y="215"/>
                      <a:pt x="443" y="324"/>
                      <a:pt x="443" y="440"/>
                    </a:cubicBezTo>
                    <a:cubicBezTo>
                      <a:pt x="443" y="556"/>
                      <a:pt x="421" y="665"/>
                      <a:pt x="380" y="748"/>
                    </a:cubicBezTo>
                    <a:cubicBezTo>
                      <a:pt x="338" y="833"/>
                      <a:pt x="280" y="880"/>
                      <a:pt x="218" y="88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9" name="Freeform 321">
                <a:extLst>
                  <a:ext uri="{FF2B5EF4-FFF2-40B4-BE49-F238E27FC236}">
                    <a16:creationId xmlns:a16="http://schemas.microsoft.com/office/drawing/2014/main" id="{429F9A66-7108-4F75-89AC-6FC24C2F80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70288" y="5178425"/>
                <a:ext cx="28575" cy="935037"/>
              </a:xfrm>
              <a:custGeom>
                <a:avLst/>
                <a:gdLst>
                  <a:gd name="T0" fmla="*/ 14 w 28"/>
                  <a:gd name="T1" fmla="*/ 877 h 877"/>
                  <a:gd name="T2" fmla="*/ 0 w 28"/>
                  <a:gd name="T3" fmla="*/ 863 h 877"/>
                  <a:gd name="T4" fmla="*/ 0 w 28"/>
                  <a:gd name="T5" fmla="*/ 14 h 877"/>
                  <a:gd name="T6" fmla="*/ 14 w 28"/>
                  <a:gd name="T7" fmla="*/ 0 h 877"/>
                  <a:gd name="T8" fmla="*/ 28 w 28"/>
                  <a:gd name="T9" fmla="*/ 14 h 877"/>
                  <a:gd name="T10" fmla="*/ 28 w 28"/>
                  <a:gd name="T11" fmla="*/ 863 h 877"/>
                  <a:gd name="T12" fmla="*/ 14 w 28"/>
                  <a:gd name="T13" fmla="*/ 877 h 8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" h="877">
                    <a:moveTo>
                      <a:pt x="14" y="877"/>
                    </a:moveTo>
                    <a:cubicBezTo>
                      <a:pt x="7" y="877"/>
                      <a:pt x="0" y="871"/>
                      <a:pt x="0" y="863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6"/>
                      <a:pt x="7" y="0"/>
                      <a:pt x="14" y="0"/>
                    </a:cubicBezTo>
                    <a:cubicBezTo>
                      <a:pt x="22" y="0"/>
                      <a:pt x="28" y="6"/>
                      <a:pt x="28" y="14"/>
                    </a:cubicBezTo>
                    <a:cubicBezTo>
                      <a:pt x="28" y="863"/>
                      <a:pt x="28" y="863"/>
                      <a:pt x="28" y="863"/>
                    </a:cubicBezTo>
                    <a:cubicBezTo>
                      <a:pt x="28" y="871"/>
                      <a:pt x="22" y="877"/>
                      <a:pt x="14" y="87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0" name="Freeform 322">
                <a:extLst>
                  <a:ext uri="{FF2B5EF4-FFF2-40B4-BE49-F238E27FC236}">
                    <a16:creationId xmlns:a16="http://schemas.microsoft.com/office/drawing/2014/main" id="{B51E1D3C-9A21-4D76-8DFD-F16C164D3F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7850" y="5630863"/>
                <a:ext cx="171450" cy="30162"/>
              </a:xfrm>
              <a:custGeom>
                <a:avLst/>
                <a:gdLst>
                  <a:gd name="T0" fmla="*/ 147 w 161"/>
                  <a:gd name="T1" fmla="*/ 28 h 28"/>
                  <a:gd name="T2" fmla="*/ 14 w 161"/>
                  <a:gd name="T3" fmla="*/ 28 h 28"/>
                  <a:gd name="T4" fmla="*/ 0 w 161"/>
                  <a:gd name="T5" fmla="*/ 14 h 28"/>
                  <a:gd name="T6" fmla="*/ 14 w 161"/>
                  <a:gd name="T7" fmla="*/ 0 h 28"/>
                  <a:gd name="T8" fmla="*/ 147 w 161"/>
                  <a:gd name="T9" fmla="*/ 0 h 28"/>
                  <a:gd name="T10" fmla="*/ 161 w 161"/>
                  <a:gd name="T11" fmla="*/ 14 h 28"/>
                  <a:gd name="T12" fmla="*/ 147 w 161"/>
                  <a:gd name="T13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61" h="28">
                    <a:moveTo>
                      <a:pt x="147" y="28"/>
                    </a:moveTo>
                    <a:cubicBezTo>
                      <a:pt x="14" y="28"/>
                      <a:pt x="14" y="28"/>
                      <a:pt x="14" y="28"/>
                    </a:cubicBezTo>
                    <a:cubicBezTo>
                      <a:pt x="6" y="28"/>
                      <a:pt x="0" y="22"/>
                      <a:pt x="0" y="14"/>
                    </a:cubicBezTo>
                    <a:cubicBezTo>
                      <a:pt x="0" y="7"/>
                      <a:pt x="6" y="0"/>
                      <a:pt x="14" y="0"/>
                    </a:cubicBezTo>
                    <a:cubicBezTo>
                      <a:pt x="147" y="0"/>
                      <a:pt x="147" y="0"/>
                      <a:pt x="147" y="0"/>
                    </a:cubicBezTo>
                    <a:cubicBezTo>
                      <a:pt x="155" y="0"/>
                      <a:pt x="161" y="7"/>
                      <a:pt x="161" y="14"/>
                    </a:cubicBezTo>
                    <a:cubicBezTo>
                      <a:pt x="161" y="22"/>
                      <a:pt x="155" y="28"/>
                      <a:pt x="147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1" name="Freeform 323">
                <a:extLst>
                  <a:ext uri="{FF2B5EF4-FFF2-40B4-BE49-F238E27FC236}">
                    <a16:creationId xmlns:a16="http://schemas.microsoft.com/office/drawing/2014/main" id="{CC67067A-B751-4345-B2C0-4BEA8AD384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98850" y="5630863"/>
                <a:ext cx="554037" cy="30162"/>
              </a:xfrm>
              <a:custGeom>
                <a:avLst/>
                <a:gdLst>
                  <a:gd name="T0" fmla="*/ 505 w 519"/>
                  <a:gd name="T1" fmla="*/ 28 h 28"/>
                  <a:gd name="T2" fmla="*/ 14 w 519"/>
                  <a:gd name="T3" fmla="*/ 28 h 28"/>
                  <a:gd name="T4" fmla="*/ 0 w 519"/>
                  <a:gd name="T5" fmla="*/ 14 h 28"/>
                  <a:gd name="T6" fmla="*/ 14 w 519"/>
                  <a:gd name="T7" fmla="*/ 0 h 28"/>
                  <a:gd name="T8" fmla="*/ 505 w 519"/>
                  <a:gd name="T9" fmla="*/ 0 h 28"/>
                  <a:gd name="T10" fmla="*/ 519 w 519"/>
                  <a:gd name="T11" fmla="*/ 14 h 28"/>
                  <a:gd name="T12" fmla="*/ 505 w 519"/>
                  <a:gd name="T13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19" h="28">
                    <a:moveTo>
                      <a:pt x="505" y="28"/>
                    </a:moveTo>
                    <a:cubicBezTo>
                      <a:pt x="14" y="28"/>
                      <a:pt x="14" y="28"/>
                      <a:pt x="14" y="28"/>
                    </a:cubicBezTo>
                    <a:cubicBezTo>
                      <a:pt x="7" y="28"/>
                      <a:pt x="0" y="22"/>
                      <a:pt x="0" y="14"/>
                    </a:cubicBezTo>
                    <a:cubicBezTo>
                      <a:pt x="0" y="7"/>
                      <a:pt x="7" y="0"/>
                      <a:pt x="14" y="0"/>
                    </a:cubicBezTo>
                    <a:cubicBezTo>
                      <a:pt x="505" y="0"/>
                      <a:pt x="505" y="0"/>
                      <a:pt x="505" y="0"/>
                    </a:cubicBezTo>
                    <a:cubicBezTo>
                      <a:pt x="513" y="0"/>
                      <a:pt x="519" y="7"/>
                      <a:pt x="519" y="14"/>
                    </a:cubicBezTo>
                    <a:cubicBezTo>
                      <a:pt x="519" y="22"/>
                      <a:pt x="513" y="28"/>
                      <a:pt x="505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2" name="Freeform 324">
                <a:extLst>
                  <a:ext uri="{FF2B5EF4-FFF2-40B4-BE49-F238E27FC236}">
                    <a16:creationId xmlns:a16="http://schemas.microsoft.com/office/drawing/2014/main" id="{5811B9BF-B2A5-438C-8468-83002BC3AE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70288" y="5394325"/>
                <a:ext cx="406400" cy="30162"/>
              </a:xfrm>
              <a:custGeom>
                <a:avLst/>
                <a:gdLst>
                  <a:gd name="T0" fmla="*/ 368 w 382"/>
                  <a:gd name="T1" fmla="*/ 28 h 28"/>
                  <a:gd name="T2" fmla="*/ 14 w 382"/>
                  <a:gd name="T3" fmla="*/ 28 h 28"/>
                  <a:gd name="T4" fmla="*/ 0 w 382"/>
                  <a:gd name="T5" fmla="*/ 14 h 28"/>
                  <a:gd name="T6" fmla="*/ 14 w 382"/>
                  <a:gd name="T7" fmla="*/ 0 h 28"/>
                  <a:gd name="T8" fmla="*/ 368 w 382"/>
                  <a:gd name="T9" fmla="*/ 0 h 28"/>
                  <a:gd name="T10" fmla="*/ 382 w 382"/>
                  <a:gd name="T11" fmla="*/ 14 h 28"/>
                  <a:gd name="T12" fmla="*/ 368 w 382"/>
                  <a:gd name="T13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2" h="28">
                    <a:moveTo>
                      <a:pt x="368" y="28"/>
                    </a:moveTo>
                    <a:cubicBezTo>
                      <a:pt x="14" y="28"/>
                      <a:pt x="14" y="28"/>
                      <a:pt x="14" y="28"/>
                    </a:cubicBezTo>
                    <a:cubicBezTo>
                      <a:pt x="7" y="28"/>
                      <a:pt x="0" y="22"/>
                      <a:pt x="0" y="14"/>
                    </a:cubicBezTo>
                    <a:cubicBezTo>
                      <a:pt x="0" y="7"/>
                      <a:pt x="7" y="0"/>
                      <a:pt x="14" y="0"/>
                    </a:cubicBezTo>
                    <a:cubicBezTo>
                      <a:pt x="368" y="0"/>
                      <a:pt x="368" y="0"/>
                      <a:pt x="368" y="0"/>
                    </a:cubicBezTo>
                    <a:cubicBezTo>
                      <a:pt x="376" y="0"/>
                      <a:pt x="382" y="7"/>
                      <a:pt x="382" y="14"/>
                    </a:cubicBezTo>
                    <a:cubicBezTo>
                      <a:pt x="382" y="22"/>
                      <a:pt x="376" y="28"/>
                      <a:pt x="368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3" name="Freeform 325">
                <a:extLst>
                  <a:ext uri="{FF2B5EF4-FFF2-40B4-BE49-F238E27FC236}">
                    <a16:creationId xmlns:a16="http://schemas.microsoft.com/office/drawing/2014/main" id="{910FD1AB-A973-4431-981F-7614E6DBB8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94050" y="5862638"/>
                <a:ext cx="782637" cy="30162"/>
              </a:xfrm>
              <a:custGeom>
                <a:avLst/>
                <a:gdLst>
                  <a:gd name="T0" fmla="*/ 721 w 735"/>
                  <a:gd name="T1" fmla="*/ 28 h 28"/>
                  <a:gd name="T2" fmla="*/ 14 w 735"/>
                  <a:gd name="T3" fmla="*/ 28 h 28"/>
                  <a:gd name="T4" fmla="*/ 0 w 735"/>
                  <a:gd name="T5" fmla="*/ 14 h 28"/>
                  <a:gd name="T6" fmla="*/ 14 w 735"/>
                  <a:gd name="T7" fmla="*/ 0 h 28"/>
                  <a:gd name="T8" fmla="*/ 721 w 735"/>
                  <a:gd name="T9" fmla="*/ 0 h 28"/>
                  <a:gd name="T10" fmla="*/ 735 w 735"/>
                  <a:gd name="T11" fmla="*/ 14 h 28"/>
                  <a:gd name="T12" fmla="*/ 721 w 735"/>
                  <a:gd name="T13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35" h="28">
                    <a:moveTo>
                      <a:pt x="721" y="28"/>
                    </a:moveTo>
                    <a:cubicBezTo>
                      <a:pt x="14" y="28"/>
                      <a:pt x="14" y="28"/>
                      <a:pt x="14" y="28"/>
                    </a:cubicBezTo>
                    <a:cubicBezTo>
                      <a:pt x="6" y="28"/>
                      <a:pt x="0" y="22"/>
                      <a:pt x="0" y="14"/>
                    </a:cubicBezTo>
                    <a:cubicBezTo>
                      <a:pt x="0" y="7"/>
                      <a:pt x="6" y="0"/>
                      <a:pt x="14" y="0"/>
                    </a:cubicBezTo>
                    <a:cubicBezTo>
                      <a:pt x="721" y="0"/>
                      <a:pt x="721" y="0"/>
                      <a:pt x="721" y="0"/>
                    </a:cubicBezTo>
                    <a:cubicBezTo>
                      <a:pt x="729" y="0"/>
                      <a:pt x="735" y="7"/>
                      <a:pt x="735" y="14"/>
                    </a:cubicBezTo>
                    <a:cubicBezTo>
                      <a:pt x="735" y="22"/>
                      <a:pt x="729" y="28"/>
                      <a:pt x="721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4" name="Freeform 375">
                <a:extLst>
                  <a:ext uri="{FF2B5EF4-FFF2-40B4-BE49-F238E27FC236}">
                    <a16:creationId xmlns:a16="http://schemas.microsoft.com/office/drawing/2014/main" id="{850CFC7A-785C-4ACE-BD11-8E49B82B0087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241675" y="5340350"/>
                <a:ext cx="303212" cy="401637"/>
              </a:xfrm>
              <a:custGeom>
                <a:avLst/>
                <a:gdLst>
                  <a:gd name="T0" fmla="*/ 143 w 285"/>
                  <a:gd name="T1" fmla="*/ 376 h 376"/>
                  <a:gd name="T2" fmla="*/ 132 w 285"/>
                  <a:gd name="T3" fmla="*/ 371 h 376"/>
                  <a:gd name="T4" fmla="*/ 0 w 285"/>
                  <a:gd name="T5" fmla="*/ 142 h 376"/>
                  <a:gd name="T6" fmla="*/ 143 w 285"/>
                  <a:gd name="T7" fmla="*/ 0 h 376"/>
                  <a:gd name="T8" fmla="*/ 285 w 285"/>
                  <a:gd name="T9" fmla="*/ 142 h 376"/>
                  <a:gd name="T10" fmla="*/ 153 w 285"/>
                  <a:gd name="T11" fmla="*/ 371 h 376"/>
                  <a:gd name="T12" fmla="*/ 143 w 285"/>
                  <a:gd name="T13" fmla="*/ 376 h 376"/>
                  <a:gd name="T14" fmla="*/ 143 w 285"/>
                  <a:gd name="T15" fmla="*/ 28 h 376"/>
                  <a:gd name="T16" fmla="*/ 28 w 285"/>
                  <a:gd name="T17" fmla="*/ 142 h 376"/>
                  <a:gd name="T18" fmla="*/ 143 w 285"/>
                  <a:gd name="T19" fmla="*/ 340 h 376"/>
                  <a:gd name="T20" fmla="*/ 257 w 285"/>
                  <a:gd name="T21" fmla="*/ 142 h 376"/>
                  <a:gd name="T22" fmla="*/ 143 w 285"/>
                  <a:gd name="T23" fmla="*/ 28 h 376"/>
                  <a:gd name="T24" fmla="*/ 143 w 285"/>
                  <a:gd name="T25" fmla="*/ 202 h 376"/>
                  <a:gd name="T26" fmla="*/ 77 w 285"/>
                  <a:gd name="T27" fmla="*/ 136 h 376"/>
                  <a:gd name="T28" fmla="*/ 143 w 285"/>
                  <a:gd name="T29" fmla="*/ 70 h 376"/>
                  <a:gd name="T30" fmla="*/ 209 w 285"/>
                  <a:gd name="T31" fmla="*/ 136 h 376"/>
                  <a:gd name="T32" fmla="*/ 143 w 285"/>
                  <a:gd name="T33" fmla="*/ 202 h 376"/>
                  <a:gd name="T34" fmla="*/ 143 w 285"/>
                  <a:gd name="T35" fmla="*/ 98 h 376"/>
                  <a:gd name="T36" fmla="*/ 105 w 285"/>
                  <a:gd name="T37" fmla="*/ 136 h 376"/>
                  <a:gd name="T38" fmla="*/ 143 w 285"/>
                  <a:gd name="T39" fmla="*/ 174 h 376"/>
                  <a:gd name="T40" fmla="*/ 181 w 285"/>
                  <a:gd name="T41" fmla="*/ 136 h 376"/>
                  <a:gd name="T42" fmla="*/ 143 w 285"/>
                  <a:gd name="T43" fmla="*/ 98 h 3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85" h="376">
                    <a:moveTo>
                      <a:pt x="143" y="376"/>
                    </a:moveTo>
                    <a:cubicBezTo>
                      <a:pt x="139" y="376"/>
                      <a:pt x="135" y="374"/>
                      <a:pt x="132" y="371"/>
                    </a:cubicBezTo>
                    <a:cubicBezTo>
                      <a:pt x="119" y="356"/>
                      <a:pt x="0" y="216"/>
                      <a:pt x="0" y="142"/>
                    </a:cubicBezTo>
                    <a:cubicBezTo>
                      <a:pt x="0" y="64"/>
                      <a:pt x="64" y="0"/>
                      <a:pt x="143" y="0"/>
                    </a:cubicBezTo>
                    <a:cubicBezTo>
                      <a:pt x="221" y="0"/>
                      <a:pt x="285" y="64"/>
                      <a:pt x="285" y="142"/>
                    </a:cubicBezTo>
                    <a:cubicBezTo>
                      <a:pt x="285" y="216"/>
                      <a:pt x="167" y="356"/>
                      <a:pt x="153" y="371"/>
                    </a:cubicBezTo>
                    <a:cubicBezTo>
                      <a:pt x="151" y="374"/>
                      <a:pt x="147" y="376"/>
                      <a:pt x="143" y="376"/>
                    </a:cubicBezTo>
                    <a:close/>
                    <a:moveTo>
                      <a:pt x="143" y="28"/>
                    </a:moveTo>
                    <a:cubicBezTo>
                      <a:pt x="80" y="28"/>
                      <a:pt x="28" y="79"/>
                      <a:pt x="28" y="142"/>
                    </a:cubicBezTo>
                    <a:cubicBezTo>
                      <a:pt x="28" y="191"/>
                      <a:pt x="103" y="292"/>
                      <a:pt x="143" y="340"/>
                    </a:cubicBezTo>
                    <a:cubicBezTo>
                      <a:pt x="182" y="292"/>
                      <a:pt x="257" y="191"/>
                      <a:pt x="257" y="142"/>
                    </a:cubicBezTo>
                    <a:cubicBezTo>
                      <a:pt x="257" y="79"/>
                      <a:pt x="206" y="28"/>
                      <a:pt x="143" y="28"/>
                    </a:cubicBezTo>
                    <a:close/>
                    <a:moveTo>
                      <a:pt x="143" y="202"/>
                    </a:moveTo>
                    <a:cubicBezTo>
                      <a:pt x="106" y="202"/>
                      <a:pt x="77" y="172"/>
                      <a:pt x="77" y="136"/>
                    </a:cubicBezTo>
                    <a:cubicBezTo>
                      <a:pt x="77" y="100"/>
                      <a:pt x="106" y="70"/>
                      <a:pt x="143" y="70"/>
                    </a:cubicBezTo>
                    <a:cubicBezTo>
                      <a:pt x="179" y="70"/>
                      <a:pt x="209" y="100"/>
                      <a:pt x="209" y="136"/>
                    </a:cubicBezTo>
                    <a:cubicBezTo>
                      <a:pt x="209" y="172"/>
                      <a:pt x="179" y="202"/>
                      <a:pt x="143" y="202"/>
                    </a:cubicBezTo>
                    <a:close/>
                    <a:moveTo>
                      <a:pt x="143" y="98"/>
                    </a:moveTo>
                    <a:cubicBezTo>
                      <a:pt x="122" y="98"/>
                      <a:pt x="105" y="115"/>
                      <a:pt x="105" y="136"/>
                    </a:cubicBezTo>
                    <a:cubicBezTo>
                      <a:pt x="105" y="157"/>
                      <a:pt x="122" y="174"/>
                      <a:pt x="143" y="174"/>
                    </a:cubicBezTo>
                    <a:cubicBezTo>
                      <a:pt x="164" y="174"/>
                      <a:pt x="181" y="157"/>
                      <a:pt x="181" y="136"/>
                    </a:cubicBezTo>
                    <a:cubicBezTo>
                      <a:pt x="181" y="115"/>
                      <a:pt x="164" y="98"/>
                      <a:pt x="143" y="9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</p:grpSp>
      <p:sp>
        <p:nvSpPr>
          <p:cNvPr id="6" name="TextBox 5"/>
          <p:cNvSpPr txBox="1"/>
          <p:nvPr/>
        </p:nvSpPr>
        <p:spPr>
          <a:xfrm>
            <a:off x="980241" y="1391264"/>
            <a:ext cx="156322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/>
              <a:t>중소기업</a:t>
            </a:r>
            <a:r>
              <a:rPr lang="en-US" altLang="ko-KR" sz="1100" dirty="0"/>
              <a:t>, </a:t>
            </a:r>
            <a:r>
              <a:rPr lang="ko-KR" altLang="en-US" sz="1100" dirty="0"/>
              <a:t>소상공인</a:t>
            </a:r>
          </a:p>
        </p:txBody>
      </p:sp>
      <p:sp>
        <p:nvSpPr>
          <p:cNvPr id="90" name="TextBox 89"/>
          <p:cNvSpPr txBox="1"/>
          <p:nvPr/>
        </p:nvSpPr>
        <p:spPr>
          <a:xfrm>
            <a:off x="982622" y="3506073"/>
            <a:ext cx="199398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/>
              <a:t>G-</a:t>
            </a:r>
            <a:r>
              <a:rPr lang="ko-KR" altLang="en-US" sz="1100" dirty="0" err="1"/>
              <a:t>밸리</a:t>
            </a:r>
            <a:r>
              <a:rPr lang="ko-KR" altLang="en-US" sz="1100" dirty="0"/>
              <a:t> </a:t>
            </a:r>
            <a:r>
              <a:rPr lang="en-US" altLang="ko-KR" sz="1100" dirty="0"/>
              <a:t>People 20</a:t>
            </a:r>
            <a:r>
              <a:rPr lang="ko-KR" altLang="en-US" sz="1100" dirty="0" err="1"/>
              <a:t>만명</a:t>
            </a:r>
            <a:endParaRPr lang="ko-KR" altLang="en-US" sz="1100" dirty="0"/>
          </a:p>
        </p:txBody>
      </p:sp>
      <p:sp>
        <p:nvSpPr>
          <p:cNvPr id="94" name="TextBox 93"/>
          <p:cNvSpPr txBox="1"/>
          <p:nvPr/>
        </p:nvSpPr>
        <p:spPr>
          <a:xfrm>
            <a:off x="6115742" y="1384710"/>
            <a:ext cx="198930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/>
              <a:t>중소기업</a:t>
            </a:r>
            <a:r>
              <a:rPr lang="en-US" altLang="ko-KR" sz="1100" dirty="0"/>
              <a:t>, </a:t>
            </a:r>
            <a:r>
              <a:rPr lang="ko-KR" altLang="en-US" sz="1100" dirty="0"/>
              <a:t>소상공인</a:t>
            </a:r>
            <a:r>
              <a:rPr lang="en-US" altLang="ko-KR" sz="1100" dirty="0"/>
              <a:t>, People</a:t>
            </a:r>
            <a:endParaRPr lang="ko-KR" altLang="en-US" sz="1100" dirty="0"/>
          </a:p>
        </p:txBody>
      </p:sp>
      <p:sp>
        <p:nvSpPr>
          <p:cNvPr id="95" name="TextBox 94"/>
          <p:cNvSpPr txBox="1"/>
          <p:nvPr/>
        </p:nvSpPr>
        <p:spPr>
          <a:xfrm>
            <a:off x="6210827" y="3493554"/>
            <a:ext cx="236842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/>
              <a:t>신뢰성 </a:t>
            </a:r>
            <a:r>
              <a:rPr lang="en-US" altLang="ko-KR" sz="1100" dirty="0">
                <a:sym typeface="Wingdings" pitchFamily="2" charset="2"/>
              </a:rPr>
              <a:t> </a:t>
            </a:r>
            <a:r>
              <a:rPr lang="ko-KR" altLang="en-US" sz="1100" dirty="0">
                <a:sym typeface="Wingdings" pitchFamily="2" charset="2"/>
              </a:rPr>
              <a:t>오프라인 은행과 연결</a:t>
            </a:r>
            <a:endParaRPr lang="ko-KR" altLang="en-US" sz="1100" dirty="0"/>
          </a:p>
        </p:txBody>
      </p:sp>
      <p:grpSp>
        <p:nvGrpSpPr>
          <p:cNvPr id="8" name="그룹 7"/>
          <p:cNvGrpSpPr/>
          <p:nvPr/>
        </p:nvGrpSpPr>
        <p:grpSpPr>
          <a:xfrm>
            <a:off x="5140477" y="2587786"/>
            <a:ext cx="491103" cy="316405"/>
            <a:chOff x="5140477" y="2544202"/>
            <a:chExt cx="491103" cy="316405"/>
          </a:xfrm>
        </p:grpSpPr>
        <p:sp>
          <p:nvSpPr>
            <p:cNvPr id="5" name="타원 4"/>
            <p:cNvSpPr/>
            <p:nvPr/>
          </p:nvSpPr>
          <p:spPr>
            <a:xfrm>
              <a:off x="5191624" y="2544202"/>
              <a:ext cx="361631" cy="316405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5140477" y="2587786"/>
              <a:ext cx="491103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050" b="1" dirty="0"/>
                <a:t>자금</a:t>
              </a:r>
            </a:p>
          </p:txBody>
        </p:sp>
      </p:grpSp>
      <p:grpSp>
        <p:nvGrpSpPr>
          <p:cNvPr id="96" name="그룹 95"/>
          <p:cNvGrpSpPr/>
          <p:nvPr/>
        </p:nvGrpSpPr>
        <p:grpSpPr>
          <a:xfrm>
            <a:off x="4568787" y="3383244"/>
            <a:ext cx="491103" cy="316405"/>
            <a:chOff x="5140477" y="2544202"/>
            <a:chExt cx="491103" cy="316405"/>
          </a:xfrm>
        </p:grpSpPr>
        <p:sp>
          <p:nvSpPr>
            <p:cNvPr id="97" name="타원 96"/>
            <p:cNvSpPr/>
            <p:nvPr/>
          </p:nvSpPr>
          <p:spPr>
            <a:xfrm>
              <a:off x="5191624" y="2544202"/>
              <a:ext cx="361631" cy="316405"/>
            </a:xfrm>
            <a:prstGeom prst="ellipse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bg1"/>
                </a:solidFill>
              </a:endParaRPr>
            </a:p>
          </p:txBody>
        </p:sp>
        <p:sp>
          <p:nvSpPr>
            <p:cNvPr id="98" name="TextBox 97"/>
            <p:cNvSpPr txBox="1"/>
            <p:nvPr/>
          </p:nvSpPr>
          <p:spPr>
            <a:xfrm>
              <a:off x="5140477" y="2587786"/>
              <a:ext cx="491103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050" b="1" dirty="0">
                  <a:solidFill>
                    <a:schemeClr val="bg1"/>
                  </a:solidFill>
                </a:rPr>
                <a:t>자금</a:t>
              </a:r>
            </a:p>
          </p:txBody>
        </p:sp>
      </p:grpSp>
      <p:grpSp>
        <p:nvGrpSpPr>
          <p:cNvPr id="99" name="그룹 98"/>
          <p:cNvGrpSpPr/>
          <p:nvPr/>
        </p:nvGrpSpPr>
        <p:grpSpPr>
          <a:xfrm>
            <a:off x="3623179" y="2778872"/>
            <a:ext cx="491103" cy="316405"/>
            <a:chOff x="5140477" y="2544202"/>
            <a:chExt cx="491103" cy="316405"/>
          </a:xfrm>
        </p:grpSpPr>
        <p:sp>
          <p:nvSpPr>
            <p:cNvPr id="101" name="타원 100"/>
            <p:cNvSpPr/>
            <p:nvPr/>
          </p:nvSpPr>
          <p:spPr>
            <a:xfrm>
              <a:off x="5191624" y="2544202"/>
              <a:ext cx="361631" cy="316405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2" name="TextBox 101"/>
            <p:cNvSpPr txBox="1"/>
            <p:nvPr/>
          </p:nvSpPr>
          <p:spPr>
            <a:xfrm>
              <a:off x="5140477" y="2587786"/>
              <a:ext cx="491103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050" b="1" dirty="0">
                  <a:solidFill>
                    <a:schemeClr val="bg1"/>
                  </a:solidFill>
                </a:rPr>
                <a:t>자금</a:t>
              </a:r>
            </a:p>
          </p:txBody>
        </p:sp>
      </p:grpSp>
      <p:grpSp>
        <p:nvGrpSpPr>
          <p:cNvPr id="103" name="그룹 102"/>
          <p:cNvGrpSpPr/>
          <p:nvPr/>
        </p:nvGrpSpPr>
        <p:grpSpPr>
          <a:xfrm>
            <a:off x="4077684" y="1959182"/>
            <a:ext cx="491103" cy="316405"/>
            <a:chOff x="5140477" y="2544202"/>
            <a:chExt cx="491103" cy="316405"/>
          </a:xfrm>
        </p:grpSpPr>
        <p:sp>
          <p:nvSpPr>
            <p:cNvPr id="104" name="타원 103"/>
            <p:cNvSpPr/>
            <p:nvPr/>
          </p:nvSpPr>
          <p:spPr>
            <a:xfrm>
              <a:off x="5191624" y="2544202"/>
              <a:ext cx="361631" cy="316405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5" name="TextBox 104"/>
            <p:cNvSpPr txBox="1"/>
            <p:nvPr/>
          </p:nvSpPr>
          <p:spPr>
            <a:xfrm>
              <a:off x="5140477" y="2587786"/>
              <a:ext cx="491103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050" b="1" dirty="0">
                  <a:solidFill>
                    <a:schemeClr val="bg1"/>
                  </a:solidFill>
                </a:rPr>
                <a:t>자금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784319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altLang="ko-KR" dirty="0"/>
              <a:t>G-</a:t>
            </a:r>
            <a:r>
              <a:rPr lang="ko-KR" altLang="en-US" dirty="0" err="1"/>
              <a:t>밸리</a:t>
            </a:r>
            <a:r>
              <a:rPr lang="ko-KR" altLang="en-US" dirty="0"/>
              <a:t> 플랫폼 시스템</a:t>
            </a:r>
          </a:p>
        </p:txBody>
      </p:sp>
      <p:sp>
        <p:nvSpPr>
          <p:cNvPr id="3" name="직사각형 2"/>
          <p:cNvSpPr/>
          <p:nvPr/>
        </p:nvSpPr>
        <p:spPr>
          <a:xfrm>
            <a:off x="241499" y="3702635"/>
            <a:ext cx="293370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indent="-228600" algn="just">
              <a:lnSpc>
                <a:spcPct val="150000"/>
              </a:lnSpc>
              <a:buAutoNum type="arabicPeriod"/>
            </a:pPr>
            <a:r>
              <a:rPr lang="ko-KR" altLang="en-US" sz="800" dirty="0"/>
              <a:t>기업의 광고주는 광고를 의뢰하고 원하는 광고매체 </a:t>
            </a:r>
            <a:r>
              <a:rPr lang="ko-KR" altLang="en-US" sz="800" dirty="0" err="1"/>
              <a:t>네이버</a:t>
            </a:r>
            <a:r>
              <a:rPr lang="en-US" altLang="ko-KR" sz="800" dirty="0"/>
              <a:t>, </a:t>
            </a:r>
            <a:r>
              <a:rPr lang="ko-KR" altLang="en-US" sz="800" dirty="0"/>
              <a:t>다음</a:t>
            </a:r>
            <a:r>
              <a:rPr lang="en-US" altLang="ko-KR" sz="800" dirty="0"/>
              <a:t>, </a:t>
            </a:r>
            <a:r>
              <a:rPr lang="ko-KR" altLang="en-US" sz="800" dirty="0" err="1"/>
              <a:t>야후</a:t>
            </a:r>
            <a:r>
              <a:rPr lang="ko-KR" altLang="en-US" sz="800" dirty="0"/>
              <a:t> 등 </a:t>
            </a:r>
            <a:r>
              <a:rPr lang="ko-KR" altLang="en-US" sz="800" dirty="0" err="1"/>
              <a:t>포털사이트</a:t>
            </a:r>
            <a:r>
              <a:rPr lang="en-US" altLang="ko-KR" sz="800" dirty="0"/>
              <a:t>, MBC, KBS </a:t>
            </a:r>
            <a:r>
              <a:rPr lang="ko-KR" altLang="en-US" sz="800" dirty="0" err="1"/>
              <a:t>동아일보</a:t>
            </a:r>
            <a:r>
              <a:rPr lang="en-US" altLang="ko-KR" sz="800" dirty="0"/>
              <a:t>, </a:t>
            </a:r>
            <a:r>
              <a:rPr lang="ko-KR" altLang="en-US" sz="800" dirty="0"/>
              <a:t>조선일보</a:t>
            </a:r>
            <a:r>
              <a:rPr lang="en-US" altLang="ko-KR" sz="800" dirty="0"/>
              <a:t>, </a:t>
            </a:r>
            <a:r>
              <a:rPr lang="ko-KR" altLang="en-US" sz="800" dirty="0" err="1"/>
              <a:t>정부기관등</a:t>
            </a:r>
            <a:r>
              <a:rPr lang="ko-KR" altLang="en-US" sz="800" dirty="0"/>
              <a:t> 언론매체</a:t>
            </a:r>
            <a:r>
              <a:rPr lang="en-US" altLang="ko-KR" sz="800" dirty="0"/>
              <a:t>)</a:t>
            </a:r>
            <a:r>
              <a:rPr lang="ko-KR" altLang="en-US" sz="800" dirty="0"/>
              <a:t>를 선택합니다</a:t>
            </a:r>
            <a:r>
              <a:rPr lang="en-US" altLang="ko-KR" sz="800" dirty="0"/>
              <a:t>.</a:t>
            </a:r>
          </a:p>
          <a:p>
            <a:pPr algn="just">
              <a:lnSpc>
                <a:spcPct val="150000"/>
              </a:lnSpc>
            </a:pPr>
            <a:r>
              <a:rPr lang="en-US" altLang="ko-KR" sz="800" dirty="0"/>
              <a:t>2.     </a:t>
            </a:r>
            <a:r>
              <a:rPr lang="ko-KR" altLang="en-US" sz="800" dirty="0"/>
              <a:t>다양한 기업의 배너 광고 탑재를 한다</a:t>
            </a:r>
            <a:r>
              <a:rPr lang="en-US" altLang="ko-KR" sz="800" dirty="0"/>
              <a:t>.</a:t>
            </a:r>
          </a:p>
          <a:p>
            <a:pPr algn="just">
              <a:lnSpc>
                <a:spcPct val="150000"/>
              </a:lnSpc>
            </a:pPr>
            <a:endParaRPr lang="en-US" altLang="ko-KR" sz="800" dirty="0"/>
          </a:p>
        </p:txBody>
      </p:sp>
      <p:sp>
        <p:nvSpPr>
          <p:cNvPr id="6" name="직사각형 5"/>
          <p:cNvSpPr/>
          <p:nvPr/>
        </p:nvSpPr>
        <p:spPr>
          <a:xfrm>
            <a:off x="3257892" y="3693885"/>
            <a:ext cx="280669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indent="-228600" algn="just">
              <a:lnSpc>
                <a:spcPct val="150000"/>
              </a:lnSpc>
              <a:buAutoNum type="arabicPeriod"/>
            </a:pPr>
            <a:r>
              <a:rPr lang="ko-KR" altLang="en-US" sz="800" dirty="0"/>
              <a:t>다양한 기업의 배너 광고를 클릭 후 </a:t>
            </a:r>
            <a:r>
              <a:rPr lang="en-US" altLang="ko-KR" sz="800" dirty="0"/>
              <a:t>15</a:t>
            </a:r>
            <a:r>
              <a:rPr lang="ko-KR" altLang="en-US" sz="800" dirty="0"/>
              <a:t>초간 광고 시청</a:t>
            </a:r>
            <a:endParaRPr lang="en-US" altLang="ko-KR" sz="800" dirty="0"/>
          </a:p>
          <a:p>
            <a:pPr marL="228600" indent="-228600" algn="just">
              <a:lnSpc>
                <a:spcPct val="150000"/>
              </a:lnSpc>
              <a:buAutoNum type="arabicPeriod"/>
            </a:pPr>
            <a:r>
              <a:rPr lang="en-US" altLang="ko-KR" sz="800" dirty="0"/>
              <a:t>G-</a:t>
            </a:r>
            <a:r>
              <a:rPr lang="ko-KR" altLang="en-US" sz="800" dirty="0" err="1"/>
              <a:t>밸리의</a:t>
            </a:r>
            <a:r>
              <a:rPr lang="ko-KR" altLang="en-US" sz="800" dirty="0"/>
              <a:t> 고정된 </a:t>
            </a:r>
            <a:r>
              <a:rPr lang="en-US" altLang="ko-KR" sz="800" dirty="0"/>
              <a:t>20</a:t>
            </a:r>
            <a:r>
              <a:rPr lang="ko-KR" altLang="en-US" sz="800" dirty="0" err="1"/>
              <a:t>만명</a:t>
            </a:r>
            <a:r>
              <a:rPr lang="ko-KR" altLang="en-US" sz="800" dirty="0"/>
              <a:t> 인프라는 곧 높은 효율을 보장받는 광고시장이 되어 기업과 회원</a:t>
            </a:r>
            <a:r>
              <a:rPr lang="en-US" altLang="ko-KR" sz="800" dirty="0"/>
              <a:t>(</a:t>
            </a:r>
            <a:r>
              <a:rPr lang="ko-KR" altLang="en-US" sz="800" dirty="0"/>
              <a:t>소비자</a:t>
            </a:r>
            <a:r>
              <a:rPr lang="en-US" altLang="ko-KR" sz="800" dirty="0"/>
              <a:t>)</a:t>
            </a:r>
            <a:r>
              <a:rPr lang="ko-KR" altLang="en-US" sz="800" dirty="0"/>
              <a:t>간의 </a:t>
            </a:r>
            <a:r>
              <a:rPr lang="en-US" altLang="ko-KR" sz="800" dirty="0"/>
              <a:t>1:1 </a:t>
            </a:r>
            <a:r>
              <a:rPr lang="ko-KR" altLang="en-US" sz="800" dirty="0"/>
              <a:t>맞춤광고의 매우 효율적인 인터넷광고 시스템이 되는 것입니다</a:t>
            </a:r>
            <a:r>
              <a:rPr lang="en-US" altLang="ko-KR" sz="800" dirty="0"/>
              <a:t>.</a:t>
            </a:r>
          </a:p>
        </p:txBody>
      </p:sp>
      <p:pic>
        <p:nvPicPr>
          <p:cNvPr id="7" name="Picture 10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756"/>
          <a:stretch/>
        </p:blipFill>
        <p:spPr bwMode="auto">
          <a:xfrm>
            <a:off x="241499" y="1722686"/>
            <a:ext cx="2929971" cy="1903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00"/>
          <a:stretch/>
        </p:blipFill>
        <p:spPr bwMode="auto">
          <a:xfrm>
            <a:off x="3257892" y="1781175"/>
            <a:ext cx="2800008" cy="178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00"/>
          <a:stretch/>
        </p:blipFill>
        <p:spPr bwMode="auto">
          <a:xfrm>
            <a:off x="6190873" y="1781174"/>
            <a:ext cx="2651501" cy="178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직사각형 9"/>
          <p:cNvSpPr/>
          <p:nvPr/>
        </p:nvSpPr>
        <p:spPr>
          <a:xfrm>
            <a:off x="6190873" y="3699650"/>
            <a:ext cx="270192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indent="-228600" algn="just">
              <a:lnSpc>
                <a:spcPct val="150000"/>
              </a:lnSpc>
              <a:buFont typeface="+mj-lt"/>
              <a:buAutoNum type="arabicPeriod"/>
            </a:pPr>
            <a:r>
              <a:rPr lang="en-US" altLang="ko-KR" sz="800" dirty="0"/>
              <a:t> </a:t>
            </a:r>
            <a:r>
              <a:rPr lang="ko-KR" altLang="en-US" sz="800" dirty="0"/>
              <a:t>회원들은 광고시스템을 통해 올려진 협찬기업의 광고를 클릭 할 때마다 해당기업이 제공하는 일정한 </a:t>
            </a:r>
            <a:r>
              <a:rPr lang="ko-KR" altLang="en-US" sz="800" dirty="0" err="1"/>
              <a:t>현금성</a:t>
            </a:r>
            <a:r>
              <a:rPr lang="ko-KR" altLang="en-US" sz="800" dirty="0"/>
              <a:t> 페이가 지급되어 지속적으로 적립 됩니다</a:t>
            </a:r>
            <a:r>
              <a:rPr lang="en-US" altLang="ko-KR" sz="800" dirty="0"/>
              <a:t>.</a:t>
            </a:r>
          </a:p>
          <a:p>
            <a:pPr marL="228600" indent="-228600" algn="just">
              <a:lnSpc>
                <a:spcPct val="150000"/>
              </a:lnSpc>
              <a:buFont typeface="+mj-lt"/>
              <a:buAutoNum type="arabicPeriod"/>
            </a:pPr>
            <a:r>
              <a:rPr lang="ko-KR" altLang="en-US" sz="800" dirty="0"/>
              <a:t>적립된 페이로 다양한 쇼핑 및 </a:t>
            </a:r>
            <a:r>
              <a:rPr lang="ko-KR" altLang="en-US" sz="800" dirty="0" err="1"/>
              <a:t>컨텐츠를</a:t>
            </a:r>
            <a:r>
              <a:rPr lang="ko-KR" altLang="en-US" sz="800" dirty="0"/>
              <a:t> 이용하게 됩니다</a:t>
            </a:r>
            <a:r>
              <a:rPr lang="en-US" altLang="ko-KR" sz="800" dirty="0"/>
              <a:t>.</a:t>
            </a:r>
          </a:p>
          <a:p>
            <a:pPr algn="just">
              <a:lnSpc>
                <a:spcPct val="150000"/>
              </a:lnSpc>
            </a:pPr>
            <a:endParaRPr lang="en-US" altLang="ko-KR" sz="800" dirty="0"/>
          </a:p>
        </p:txBody>
      </p:sp>
      <p:sp>
        <p:nvSpPr>
          <p:cNvPr id="4" name="모서리가 둥근 직사각형 3"/>
          <p:cNvSpPr/>
          <p:nvPr/>
        </p:nvSpPr>
        <p:spPr>
          <a:xfrm>
            <a:off x="298450" y="1250950"/>
            <a:ext cx="2749550" cy="393700"/>
          </a:xfrm>
          <a:prstGeom prst="roundRect">
            <a:avLst>
              <a:gd name="adj" fmla="val 50000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STEP1 - </a:t>
            </a:r>
            <a:r>
              <a:rPr lang="ko-KR" altLang="en-US" b="1" dirty="0"/>
              <a:t>배너광고 선택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3241675" y="1231900"/>
            <a:ext cx="2749550" cy="393700"/>
          </a:xfrm>
          <a:prstGeom prst="roundRect">
            <a:avLst>
              <a:gd name="adj" fmla="val 50000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/>
              <a:t>STEP2 – 15</a:t>
            </a:r>
            <a:r>
              <a:rPr lang="ko-KR" altLang="en-US" b="1" dirty="0"/>
              <a:t>초 광고시청</a:t>
            </a:r>
          </a:p>
        </p:txBody>
      </p:sp>
      <p:sp>
        <p:nvSpPr>
          <p:cNvPr id="13" name="모서리가 둥근 직사각형 12"/>
          <p:cNvSpPr/>
          <p:nvPr/>
        </p:nvSpPr>
        <p:spPr>
          <a:xfrm>
            <a:off x="6092824" y="1231900"/>
            <a:ext cx="2749550" cy="393700"/>
          </a:xfrm>
          <a:prstGeom prst="roundRect">
            <a:avLst>
              <a:gd name="adj" fmla="val 50000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STEP3 – </a:t>
            </a:r>
            <a:r>
              <a:rPr lang="ko-KR" altLang="en-US" b="1" dirty="0"/>
              <a:t>페이 사용하기</a:t>
            </a:r>
          </a:p>
        </p:txBody>
      </p:sp>
    </p:spTree>
    <p:extLst>
      <p:ext uri="{BB962C8B-B14F-4D97-AF65-F5344CB8AC3E}">
        <p14:creationId xmlns:p14="http://schemas.microsoft.com/office/powerpoint/2010/main" val="42439625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49350" y="1930400"/>
            <a:ext cx="7035800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ko-KR" dirty="0"/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전 세계 최초의 </a:t>
            </a:r>
            <a:r>
              <a:rPr lang="ko-KR" altLang="en-US" dirty="0"/>
              <a:t>광고비의 </a:t>
            </a:r>
            <a:r>
              <a:rPr lang="en-US" altLang="ko-KR" dirty="0"/>
              <a:t>50%</a:t>
            </a:r>
            <a:r>
              <a:rPr lang="ko-KR" altLang="en-US" dirty="0"/>
              <a:t>정도를 </a:t>
            </a:r>
            <a:r>
              <a:rPr lang="en-US" altLang="ko-KR" dirty="0"/>
              <a:t>People</a:t>
            </a:r>
            <a:r>
              <a:rPr lang="ko-KR" altLang="en-US" dirty="0"/>
              <a:t>에게 돌려주는 시스템</a:t>
            </a:r>
            <a:endParaRPr lang="en-US" altLang="ko-KR" dirty="0"/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dirty="0"/>
              <a:t>광고</a:t>
            </a:r>
            <a:r>
              <a:rPr lang="en-US" altLang="ko-KR" dirty="0"/>
              <a:t>, </a:t>
            </a:r>
            <a:r>
              <a:rPr lang="ko-KR" altLang="en-US" dirty="0"/>
              <a:t>마케팅 비용을 현금 없이 </a:t>
            </a:r>
            <a:r>
              <a:rPr lang="ko-KR" altLang="en-US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제품으로 </a:t>
            </a:r>
            <a:r>
              <a:rPr lang="en-US" altLang="ko-KR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(</a:t>
            </a:r>
            <a:r>
              <a:rPr lang="ko-KR" altLang="en-US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재고품도 가능</a:t>
            </a:r>
            <a:r>
              <a:rPr lang="en-US" altLang="ko-KR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)</a:t>
            </a:r>
            <a:r>
              <a:rPr lang="ko-KR" altLang="en-US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도 광고를 해주는 </a:t>
            </a:r>
            <a:r>
              <a:rPr lang="ko-KR" altLang="en-US" dirty="0"/>
              <a:t>시스템</a:t>
            </a:r>
            <a:endParaRPr lang="en-US" altLang="ko-KR" dirty="0"/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dirty="0"/>
              <a:t>광고만 하여도 </a:t>
            </a:r>
            <a:r>
              <a:rPr lang="ko-KR" altLang="en-US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광고주의 제품이 최우선 유통이 가능한 시스템</a:t>
            </a:r>
            <a:endParaRPr lang="en-US" altLang="ko-KR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en-US" altLang="ko-KR" dirty="0"/>
              <a:t>1:1 </a:t>
            </a:r>
            <a:r>
              <a:rPr lang="ko-KR" altLang="en-US" dirty="0"/>
              <a:t>맞춤 광고로 </a:t>
            </a:r>
            <a:r>
              <a:rPr lang="ko-KR" altLang="en-US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주목도가 가장 높은 </a:t>
            </a:r>
            <a:r>
              <a:rPr lang="ko-KR" altLang="en-US" dirty="0"/>
              <a:t>광고 시스템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1612900" y="563890"/>
            <a:ext cx="550545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2400" dirty="0">
                <a:latin typeface="HY견고딕" pitchFamily="18" charset="-127"/>
                <a:ea typeface="HY견고딕" pitchFamily="18" charset="-127"/>
              </a:rPr>
              <a:t>누구나 쉽게 흉내 낼 수 없는</a:t>
            </a:r>
            <a:endParaRPr lang="en-US" altLang="ko-KR" sz="2400" dirty="0">
              <a:latin typeface="HY견고딕" pitchFamily="18" charset="-127"/>
              <a:ea typeface="HY견고딕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en-US" altLang="ko-KR" sz="2400" dirty="0">
                <a:solidFill>
                  <a:schemeClr val="accent6">
                    <a:lumMod val="60000"/>
                    <a:lumOff val="40000"/>
                  </a:schemeClr>
                </a:solidFill>
                <a:latin typeface="HY견고딕" pitchFamily="18" charset="-127"/>
                <a:ea typeface="HY견고딕" pitchFamily="18" charset="-127"/>
              </a:rPr>
              <a:t>G-</a:t>
            </a:r>
            <a:r>
              <a:rPr lang="ko-KR" altLang="en-US" sz="2400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HY견고딕" pitchFamily="18" charset="-127"/>
                <a:ea typeface="HY견고딕" pitchFamily="18" charset="-127"/>
              </a:rPr>
              <a:t>밸리</a:t>
            </a:r>
            <a:r>
              <a:rPr lang="ko-KR" altLang="en-US" sz="2400" dirty="0">
                <a:solidFill>
                  <a:schemeClr val="accent6">
                    <a:lumMod val="60000"/>
                    <a:lumOff val="40000"/>
                  </a:schemeClr>
                </a:solidFill>
                <a:latin typeface="HY견고딕" pitchFamily="18" charset="-127"/>
                <a:ea typeface="HY견고딕" pitchFamily="18" charset="-127"/>
              </a:rPr>
              <a:t> 플랫폼 시스템만의 특징</a:t>
            </a:r>
            <a:endParaRPr lang="en-US" altLang="ko-KR" sz="2400" dirty="0">
              <a:solidFill>
                <a:schemeClr val="accent6">
                  <a:lumMod val="60000"/>
                  <a:lumOff val="40000"/>
                </a:schemeClr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3671565" y="3882775"/>
            <a:ext cx="1838966" cy="5601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2400" dirty="0">
                <a:latin typeface="HY견고딕" pitchFamily="18" charset="-127"/>
                <a:ea typeface="HY견고딕" pitchFamily="18" charset="-127"/>
              </a:rPr>
              <a:t>감사합니다</a:t>
            </a:r>
            <a:r>
              <a:rPr lang="en-US" altLang="ko-KR" sz="2400" dirty="0">
                <a:latin typeface="HY견고딕" pitchFamily="18" charset="-127"/>
                <a:ea typeface="HY견고딕" pitchFamily="18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00749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사용자 지정 1">
      <a:dk1>
        <a:srgbClr val="000000"/>
      </a:dk1>
      <a:lt1>
        <a:srgbClr val="FFFFFF"/>
      </a:lt1>
      <a:dk2>
        <a:srgbClr val="293141"/>
      </a:dk2>
      <a:lt2>
        <a:srgbClr val="FFBA00"/>
      </a:lt2>
      <a:accent1>
        <a:srgbClr val="ED6C4D"/>
      </a:accent1>
      <a:accent2>
        <a:srgbClr val="FEAA28"/>
      </a:accent2>
      <a:accent3>
        <a:srgbClr val="001841"/>
      </a:accent3>
      <a:accent4>
        <a:srgbClr val="354A53"/>
      </a:accent4>
      <a:accent5>
        <a:srgbClr val="3C5A80"/>
      </a:accent5>
      <a:accent6>
        <a:srgbClr val="002086"/>
      </a:accent6>
      <a:hlink>
        <a:srgbClr val="546B73"/>
      </a:hlink>
      <a:folHlink>
        <a:srgbClr val="000000"/>
      </a:folHlink>
    </a:clrScheme>
    <a:fontScheme name="사용자 지정 223">
      <a:majorFont>
        <a:latin typeface="Bebas Neue"/>
        <a:ea typeface="맑은 고딕"/>
        <a:cs typeface=""/>
      </a:majorFont>
      <a:minorFont>
        <a:latin typeface="Montserrat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1880</TotalTime>
  <Words>725</Words>
  <Application>Microsoft Office PowerPoint</Application>
  <PresentationFormat>화면 슬라이드 쇼(16:9)</PresentationFormat>
  <Paragraphs>118</Paragraphs>
  <Slides>8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16" baseType="lpstr">
      <vt:lpstr>HY견고딕</vt:lpstr>
      <vt:lpstr>Calibri</vt:lpstr>
      <vt:lpstr>Arial</vt:lpstr>
      <vt:lpstr>Montserrat</vt:lpstr>
      <vt:lpstr>맑은 고딕</vt:lpstr>
      <vt:lpstr>Wingdings</vt:lpstr>
      <vt:lpstr>Bebas Neue</vt:lpstr>
      <vt:lpstr>Office 테마</vt:lpstr>
      <vt:lpstr>PowerPoint 프레젠테이션</vt:lpstr>
      <vt:lpstr>PowerPoint 프레젠테이션</vt:lpstr>
      <vt:lpstr>  목 적 : 300만 중소기업, 천만 소상공인 활성화, 백만 일자리 창출 </vt:lpstr>
      <vt:lpstr>01. People</vt:lpstr>
      <vt:lpstr>Get out - 02. G-밸리의 Money Cycle    </vt:lpstr>
      <vt:lpstr>Come on –02. G-밸리의 Money Cycle </vt:lpstr>
      <vt:lpstr>G-밸리 플랫폼 시스템</vt:lpstr>
      <vt:lpstr>PowerPoint 프레젠테이션</vt:lpstr>
    </vt:vector>
  </TitlesOfParts>
  <Manager>예스폼 디자인팀</Manager>
  <Company>(주)예스폼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예스폼 파워포인트</dc:title>
  <dc:subject>파워포인트 템플릿, 파워포인트 배경, PPT 템플릿, 프리젠테이션, 다이어그램, 차트</dc:subject>
  <dc:creator>YESFORM by CM.LIM</dc:creator>
  <cp:keywords>PPT, PPT Templates, Presentation, Diagram, Chart, Yesform, Google slides, Keynote, 예스폼, 배경PPT</cp:keywords>
  <dc:description>본 문서의 저작권은 예스폼(YESFORM)에 있으며 무단 복제 배포시 법적인 제재를 받을 수 있습니다.</dc:description>
  <cp:lastModifiedBy>백 승은</cp:lastModifiedBy>
  <cp:revision>84</cp:revision>
  <cp:lastPrinted>2022-03-11T02:34:51Z</cp:lastPrinted>
  <dcterms:created xsi:type="dcterms:W3CDTF">2021-12-01T02:57:12Z</dcterms:created>
  <dcterms:modified xsi:type="dcterms:W3CDTF">2022-04-07T01:33:42Z</dcterms:modified>
  <cp:category>http://powerpoint.yesform.com/</cp:category>
</cp:coreProperties>
</file>